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18"/>
  </p:notesMasterIdLst>
  <p:sldIdLst>
    <p:sldId id="257" r:id="rId3"/>
    <p:sldId id="258" r:id="rId4"/>
    <p:sldId id="260" r:id="rId5"/>
    <p:sldId id="262" r:id="rId6"/>
    <p:sldId id="259" r:id="rId7"/>
    <p:sldId id="261" r:id="rId8"/>
    <p:sldId id="268" r:id="rId9"/>
    <p:sldId id="287" r:id="rId10"/>
    <p:sldId id="263" r:id="rId11"/>
    <p:sldId id="269" r:id="rId12"/>
    <p:sldId id="264" r:id="rId13"/>
    <p:sldId id="265" r:id="rId14"/>
    <p:sldId id="288" r:id="rId15"/>
    <p:sldId id="289" r:id="rId16"/>
    <p:sldId id="290" r:id="rId17"/>
  </p:sldIdLst>
  <p:sldSz cx="9144000" cy="5143500" type="screen16x9"/>
  <p:notesSz cx="6858000" cy="9144000"/>
  <p:embeddedFontLst>
    <p:embeddedFont>
      <p:font typeface="华文行楷" panose="02010800040101010101" pitchFamily="2" charset="-122"/>
      <p:regular r:id="rId19"/>
    </p:embeddedFont>
    <p:embeddedFont>
      <p:font typeface="Calibri Light" panose="020F0302020204030204" pitchFamily="34" charset="0"/>
      <p:regular r:id="rId20"/>
      <p:italic r:id="rId21"/>
    </p:embeddedFont>
    <p:embeddedFont>
      <p:font typeface="Open Sans" panose="020B0606030504020204"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Arial Unicode MS" panose="020B0604020202020204" pitchFamily="34" charset="-122"/>
      <p:regular r:id="rId30"/>
    </p:embeddedFont>
    <p:embeddedFont>
      <p:font typeface="胡晓波男人帮简体" panose="02010600030101010101" charset="-122"/>
      <p:regular r:id="rId31"/>
    </p:embeddedFont>
    <p:embeddedFont>
      <p:font typeface="微软雅黑" panose="020B0503020204020204" pitchFamily="34" charset="-122"/>
      <p:regular r:id="rId32"/>
      <p:bold r:id="rId33"/>
    </p:embeddedFont>
    <p:embeddedFont>
      <p:font typeface="Verdana" panose="020B0604030504040204" pitchFamily="34" charset="0"/>
      <p:regular r:id="rId34"/>
      <p:bold r:id="rId35"/>
      <p:italic r:id="rId36"/>
      <p:boldItalic r:id="rId37"/>
    </p:embeddedFont>
    <p:embeddedFont>
      <p:font typeface="Impact" panose="020B0806030902050204" pitchFamily="34" charset="0"/>
      <p:regular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0024"/>
    <a:srgbClr val="363636"/>
    <a:srgbClr val="E1E1E1"/>
    <a:srgbClr val="B8D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94660"/>
  </p:normalViewPr>
  <p:slideViewPr>
    <p:cSldViewPr>
      <p:cViewPr varScale="1">
        <p:scale>
          <a:sx n="107" d="100"/>
          <a:sy n="107" d="100"/>
        </p:scale>
        <p:origin x="730" y="8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presProps" Target="presProps.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182BD2-39F7-4AF2-9809-C2B5F77EF06C}" type="datetimeFigureOut">
              <a:rPr lang="zh-CN" altLang="en-US" smtClean="0"/>
              <a:t>2016/11/7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8AECE9-5176-4E57-B4C4-570EB4C2C336}" type="slidenum">
              <a:rPr lang="zh-CN" altLang="en-US" smtClean="0"/>
              <a:t>‹#›</a:t>
            </a:fld>
            <a:endParaRPr lang="zh-CN" altLang="en-US"/>
          </a:p>
        </p:txBody>
      </p:sp>
    </p:spTree>
    <p:extLst>
      <p:ext uri="{BB962C8B-B14F-4D97-AF65-F5344CB8AC3E}">
        <p14:creationId xmlns:p14="http://schemas.microsoft.com/office/powerpoint/2010/main" val="2827494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r>
              <a:rPr lang="zh-CN" altLang="en-US" dirty="0" smtClean="0"/>
              <a:t> </a:t>
            </a:r>
            <a:endParaRPr lang="zh-CN" altLang="en-US" dirty="0"/>
          </a:p>
        </p:txBody>
      </p:sp>
      <p:sp>
        <p:nvSpPr>
          <p:cNvPr id="4" name="灯片编号占位符 3"/>
          <p:cNvSpPr>
            <a:spLocks noGrp="1"/>
          </p:cNvSpPr>
          <p:nvPr>
            <p:ph type="sldNum" sz="quarter" idx="10"/>
          </p:nvPr>
        </p:nvSpPr>
        <p:spPr/>
        <p:txBody>
          <a:bodyPr/>
          <a:lstStyle/>
          <a:p>
            <a:fld id="{6A8AECE9-5176-4E57-B4C4-570EB4C2C336}" type="slidenum">
              <a:rPr lang="zh-CN" altLang="en-US" smtClean="0"/>
              <a:t>1</a:t>
            </a:fld>
            <a:endParaRPr lang="zh-CN" altLang="en-US"/>
          </a:p>
        </p:txBody>
      </p:sp>
    </p:spTree>
    <p:extLst>
      <p:ext uri="{BB962C8B-B14F-4D97-AF65-F5344CB8AC3E}">
        <p14:creationId xmlns:p14="http://schemas.microsoft.com/office/powerpoint/2010/main" val="2432545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r>
              <a:rPr lang="zh-CN" altLang="en-US" dirty="0" smtClean="0"/>
              <a:t> </a:t>
            </a:r>
            <a:endParaRPr lang="zh-CN" altLang="en-US" dirty="0"/>
          </a:p>
        </p:txBody>
      </p:sp>
      <p:sp>
        <p:nvSpPr>
          <p:cNvPr id="4" name="灯片编号占位符 3"/>
          <p:cNvSpPr>
            <a:spLocks noGrp="1"/>
          </p:cNvSpPr>
          <p:nvPr>
            <p:ph type="sldNum" sz="quarter" idx="10"/>
          </p:nvPr>
        </p:nvSpPr>
        <p:spPr/>
        <p:txBody>
          <a:bodyPr/>
          <a:lstStyle/>
          <a:p>
            <a:fld id="{6A8AECE9-5176-4E57-B4C4-570EB4C2C336}" type="slidenum">
              <a:rPr lang="zh-CN" altLang="en-US" smtClean="0"/>
              <a:t>10</a:t>
            </a:fld>
            <a:endParaRPr lang="zh-CN" altLang="en-US"/>
          </a:p>
        </p:txBody>
      </p:sp>
    </p:spTree>
    <p:extLst>
      <p:ext uri="{BB962C8B-B14F-4D97-AF65-F5344CB8AC3E}">
        <p14:creationId xmlns:p14="http://schemas.microsoft.com/office/powerpoint/2010/main" val="2432545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A8AECE9-5176-4E57-B4C4-570EB4C2C336}" type="slidenum">
              <a:rPr lang="zh-CN" altLang="en-US" smtClean="0"/>
              <a:t>11</a:t>
            </a:fld>
            <a:endParaRPr lang="zh-CN" altLang="en-US"/>
          </a:p>
        </p:txBody>
      </p:sp>
    </p:spTree>
    <p:extLst>
      <p:ext uri="{BB962C8B-B14F-4D97-AF65-F5344CB8AC3E}">
        <p14:creationId xmlns:p14="http://schemas.microsoft.com/office/powerpoint/2010/main" val="2432545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A8AECE9-5176-4E57-B4C4-570EB4C2C336}" type="slidenum">
              <a:rPr lang="zh-CN" altLang="en-US" smtClean="0"/>
              <a:t>12</a:t>
            </a:fld>
            <a:endParaRPr lang="zh-CN" altLang="en-US"/>
          </a:p>
        </p:txBody>
      </p:sp>
    </p:spTree>
    <p:extLst>
      <p:ext uri="{BB962C8B-B14F-4D97-AF65-F5344CB8AC3E}">
        <p14:creationId xmlns:p14="http://schemas.microsoft.com/office/powerpoint/2010/main" val="2432545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6A8AECE9-5176-4E57-B4C4-570EB4C2C336}" type="slidenum">
              <a:rPr lang="zh-CN" altLang="en-US" smtClean="0"/>
              <a:t>13</a:t>
            </a:fld>
            <a:endParaRPr lang="zh-CN" altLang="en-US"/>
          </a:p>
        </p:txBody>
      </p:sp>
    </p:spTree>
    <p:extLst>
      <p:ext uri="{BB962C8B-B14F-4D97-AF65-F5344CB8AC3E}">
        <p14:creationId xmlns:p14="http://schemas.microsoft.com/office/powerpoint/2010/main" val="1475401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A8AECE9-5176-4E57-B4C4-570EB4C2C336}" type="slidenum">
              <a:rPr lang="zh-CN" altLang="en-US" smtClean="0"/>
              <a:t>2</a:t>
            </a:fld>
            <a:endParaRPr lang="zh-CN" altLang="en-US"/>
          </a:p>
        </p:txBody>
      </p:sp>
    </p:spTree>
    <p:extLst>
      <p:ext uri="{BB962C8B-B14F-4D97-AF65-F5344CB8AC3E}">
        <p14:creationId xmlns:p14="http://schemas.microsoft.com/office/powerpoint/2010/main" val="243254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A8AECE9-5176-4E57-B4C4-570EB4C2C336}" type="slidenum">
              <a:rPr lang="zh-CN" altLang="en-US" smtClean="0"/>
              <a:t>3</a:t>
            </a:fld>
            <a:endParaRPr lang="zh-CN" altLang="en-US"/>
          </a:p>
        </p:txBody>
      </p:sp>
    </p:spTree>
    <p:extLst>
      <p:ext uri="{BB962C8B-B14F-4D97-AF65-F5344CB8AC3E}">
        <p14:creationId xmlns:p14="http://schemas.microsoft.com/office/powerpoint/2010/main" val="243254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r>
              <a:rPr lang="zh-CN" altLang="en-US" dirty="0" smtClean="0"/>
              <a:t> </a:t>
            </a:r>
            <a:endParaRPr lang="zh-CN" altLang="en-US" dirty="0"/>
          </a:p>
        </p:txBody>
      </p:sp>
      <p:sp>
        <p:nvSpPr>
          <p:cNvPr id="4" name="灯片编号占位符 3"/>
          <p:cNvSpPr>
            <a:spLocks noGrp="1"/>
          </p:cNvSpPr>
          <p:nvPr>
            <p:ph type="sldNum" sz="quarter" idx="10"/>
          </p:nvPr>
        </p:nvSpPr>
        <p:spPr/>
        <p:txBody>
          <a:bodyPr/>
          <a:lstStyle/>
          <a:p>
            <a:fld id="{6A8AECE9-5176-4E57-B4C4-570EB4C2C336}" type="slidenum">
              <a:rPr lang="zh-CN" altLang="en-US" smtClean="0"/>
              <a:t>4</a:t>
            </a:fld>
            <a:endParaRPr lang="zh-CN" altLang="en-US"/>
          </a:p>
        </p:txBody>
      </p:sp>
    </p:spTree>
    <p:extLst>
      <p:ext uri="{BB962C8B-B14F-4D97-AF65-F5344CB8AC3E}">
        <p14:creationId xmlns:p14="http://schemas.microsoft.com/office/powerpoint/2010/main" val="2432545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A8AECE9-5176-4E57-B4C4-570EB4C2C336}" type="slidenum">
              <a:rPr lang="zh-CN" altLang="en-US" smtClean="0"/>
              <a:t>5</a:t>
            </a:fld>
            <a:endParaRPr lang="zh-CN" altLang="en-US"/>
          </a:p>
        </p:txBody>
      </p:sp>
    </p:spTree>
    <p:extLst>
      <p:ext uri="{BB962C8B-B14F-4D97-AF65-F5344CB8AC3E}">
        <p14:creationId xmlns:p14="http://schemas.microsoft.com/office/powerpoint/2010/main" val="2432545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A8AECE9-5176-4E57-B4C4-570EB4C2C336}" type="slidenum">
              <a:rPr lang="zh-CN" altLang="en-US" smtClean="0"/>
              <a:t>6</a:t>
            </a:fld>
            <a:endParaRPr lang="zh-CN" altLang="en-US"/>
          </a:p>
        </p:txBody>
      </p:sp>
    </p:spTree>
    <p:extLst>
      <p:ext uri="{BB962C8B-B14F-4D97-AF65-F5344CB8AC3E}">
        <p14:creationId xmlns:p14="http://schemas.microsoft.com/office/powerpoint/2010/main" val="243254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A8AECE9-5176-4E57-B4C4-570EB4C2C336}" type="slidenum">
              <a:rPr lang="zh-CN" altLang="en-US" smtClean="0"/>
              <a:t>7</a:t>
            </a:fld>
            <a:endParaRPr lang="zh-CN" altLang="en-US"/>
          </a:p>
        </p:txBody>
      </p:sp>
    </p:spTree>
    <p:extLst>
      <p:ext uri="{BB962C8B-B14F-4D97-AF65-F5344CB8AC3E}">
        <p14:creationId xmlns:p14="http://schemas.microsoft.com/office/powerpoint/2010/main" val="2432545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A8AECE9-5176-4E57-B4C4-570EB4C2C336}" type="slidenum">
              <a:rPr lang="zh-CN" altLang="en-US" smtClean="0"/>
              <a:t>8</a:t>
            </a:fld>
            <a:endParaRPr lang="zh-CN" altLang="en-US"/>
          </a:p>
        </p:txBody>
      </p:sp>
    </p:spTree>
    <p:extLst>
      <p:ext uri="{BB962C8B-B14F-4D97-AF65-F5344CB8AC3E}">
        <p14:creationId xmlns:p14="http://schemas.microsoft.com/office/powerpoint/2010/main" val="2432545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A8AECE9-5176-4E57-B4C4-570EB4C2C336}" type="slidenum">
              <a:rPr lang="zh-CN" altLang="en-US" smtClean="0"/>
              <a:t>9</a:t>
            </a:fld>
            <a:endParaRPr lang="zh-CN" altLang="en-US"/>
          </a:p>
        </p:txBody>
      </p:sp>
    </p:spTree>
    <p:extLst>
      <p:ext uri="{BB962C8B-B14F-4D97-AF65-F5344CB8AC3E}">
        <p14:creationId xmlns:p14="http://schemas.microsoft.com/office/powerpoint/2010/main" val="2432545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pattFill prst="ltUpDiag">
          <a:fgClr>
            <a:schemeClr val="bg1"/>
          </a:fgClr>
          <a:bgClr>
            <a:schemeClr val="bg1">
              <a:lumMod val="95000"/>
            </a:schemeClr>
          </a:bgClr>
        </a:patt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9057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7530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2429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5793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8827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0733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5367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4645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pattFill prst="ltUpDiag">
          <a:fgClr>
            <a:srgbClr val="363636"/>
          </a:fgClr>
          <a:bgClr>
            <a:schemeClr val="tx1">
              <a:lumMod val="75000"/>
              <a:lumOff val="25000"/>
            </a:schemeClr>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270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2063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4375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592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2016/11/7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19365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1"/>
            <a:ext cx="8604448" cy="5162669"/>
          </a:xfrm>
          <a:prstGeom prst="rect">
            <a:avLst/>
          </a:prstGeom>
        </p:spPr>
      </p:pic>
      <p:sp>
        <p:nvSpPr>
          <p:cNvPr id="3" name="任意多边形 2"/>
          <p:cNvSpPr/>
          <p:nvPr/>
        </p:nvSpPr>
        <p:spPr>
          <a:xfrm>
            <a:off x="-9525" y="-19050"/>
            <a:ext cx="6810375" cy="5191125"/>
          </a:xfrm>
          <a:custGeom>
            <a:avLst/>
            <a:gdLst>
              <a:gd name="connsiteX0" fmla="*/ 0 w 6362700"/>
              <a:gd name="connsiteY0" fmla="*/ 0 h 5181600"/>
              <a:gd name="connsiteX1" fmla="*/ 0 w 6362700"/>
              <a:gd name="connsiteY1" fmla="*/ 2314575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81600"/>
              <a:gd name="connsiteX1" fmla="*/ 0 w 6362700"/>
              <a:gd name="connsiteY1" fmla="*/ 2857500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72075"/>
              <a:gd name="connsiteX1" fmla="*/ 0 w 6362700"/>
              <a:gd name="connsiteY1" fmla="*/ 2857500 h 5172075"/>
              <a:gd name="connsiteX2" fmla="*/ 2505075 w 6362700"/>
              <a:gd name="connsiteY2" fmla="*/ 5162550 h 5172075"/>
              <a:gd name="connsiteX3" fmla="*/ 6362700 w 6362700"/>
              <a:gd name="connsiteY3" fmla="*/ 5172075 h 5172075"/>
              <a:gd name="connsiteX4" fmla="*/ 752475 w 6362700"/>
              <a:gd name="connsiteY4" fmla="*/ 9525 h 5172075"/>
              <a:gd name="connsiteX5" fmla="*/ 0 w 6362700"/>
              <a:gd name="connsiteY5" fmla="*/ 0 h 517207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752475 w 6810375"/>
              <a:gd name="connsiteY4" fmla="*/ 9525 h 5181600"/>
              <a:gd name="connsiteX5" fmla="*/ 0 w 6810375"/>
              <a:gd name="connsiteY5" fmla="*/ 0 h 5181600"/>
              <a:gd name="connsiteX0" fmla="*/ 0 w 6810375"/>
              <a:gd name="connsiteY0" fmla="*/ 9525 h 5191125"/>
              <a:gd name="connsiteX1" fmla="*/ 0 w 6810375"/>
              <a:gd name="connsiteY1" fmla="*/ 2867025 h 5191125"/>
              <a:gd name="connsiteX2" fmla="*/ 2505075 w 6810375"/>
              <a:gd name="connsiteY2" fmla="*/ 5172075 h 5191125"/>
              <a:gd name="connsiteX3" fmla="*/ 6810375 w 6810375"/>
              <a:gd name="connsiteY3" fmla="*/ 5191125 h 5191125"/>
              <a:gd name="connsiteX4" fmla="*/ 1219200 w 6810375"/>
              <a:gd name="connsiteY4" fmla="*/ 0 h 5191125"/>
              <a:gd name="connsiteX5" fmla="*/ 0 w 6810375"/>
              <a:gd name="connsiteY5" fmla="*/ 9525 h 519112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1247775 w 6810375"/>
              <a:gd name="connsiteY4" fmla="*/ 9525 h 5181600"/>
              <a:gd name="connsiteX5" fmla="*/ 0 w 6810375"/>
              <a:gd name="connsiteY5" fmla="*/ 0 h 5181600"/>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9525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76350 w 6810375"/>
              <a:gd name="connsiteY4" fmla="*/ 1905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0 h 5191125"/>
              <a:gd name="connsiteX5" fmla="*/ 0 w 6810375"/>
              <a:gd name="connsiteY5" fmla="*/ 0 h 519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375" h="5191125">
                <a:moveTo>
                  <a:pt x="0" y="0"/>
                </a:moveTo>
                <a:lnTo>
                  <a:pt x="0" y="2857500"/>
                </a:lnTo>
                <a:lnTo>
                  <a:pt x="2514600" y="5191125"/>
                </a:lnTo>
                <a:lnTo>
                  <a:pt x="6810375" y="5181600"/>
                </a:lnTo>
                <a:lnTo>
                  <a:pt x="1247775" y="0"/>
                </a:lnTo>
                <a:lnTo>
                  <a:pt x="0" y="0"/>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a:off x="-9525" y="2859782"/>
            <a:ext cx="2565301" cy="2302886"/>
          </a:xfrm>
          <a:prstGeom prst="rtTriangle">
            <a:avLst/>
          </a:prstGeom>
          <a:pattFill prst="dkUpDiag">
            <a:fgClr>
              <a:schemeClr val="bg1"/>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p:cNvSpPr/>
          <p:nvPr/>
        </p:nvSpPr>
        <p:spPr>
          <a:xfrm flipH="1">
            <a:off x="1000904" y="1807753"/>
            <a:ext cx="1986920" cy="710497"/>
          </a:xfrm>
          <a:prstGeom prst="parallelogram">
            <a:avLst>
              <a:gd name="adj" fmla="val 112766"/>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p:cNvSpPr/>
          <p:nvPr/>
        </p:nvSpPr>
        <p:spPr>
          <a:xfrm flipH="1">
            <a:off x="2585080" y="1807752"/>
            <a:ext cx="4435192" cy="710497"/>
          </a:xfrm>
          <a:prstGeom prst="parallelogram">
            <a:avLst>
              <a:gd name="adj" fmla="val 112766"/>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p:cNvSpPr/>
          <p:nvPr/>
        </p:nvSpPr>
        <p:spPr>
          <a:xfrm>
            <a:off x="4097248" y="3795886"/>
            <a:ext cx="4435192" cy="710497"/>
          </a:xfrm>
          <a:prstGeom prst="parallelogram">
            <a:avLst>
              <a:gd name="adj" fmla="val 112766"/>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547664" y="1904514"/>
            <a:ext cx="903774" cy="523220"/>
          </a:xfrm>
          <a:prstGeom prst="rect">
            <a:avLst/>
          </a:prstGeom>
          <a:noFill/>
        </p:spPr>
        <p:txBody>
          <a:bodyPr wrap="none" rtlCol="0">
            <a:spAutoFit/>
          </a:bodyPr>
          <a:lstStyle/>
          <a:p>
            <a:r>
              <a:rPr lang="en-US" altLang="zh-CN" sz="2800" dirty="0" smtClean="0">
                <a:solidFill>
                  <a:srgbClr val="DF0024"/>
                </a:solidFill>
                <a:latin typeface="Impact" pitchFamily="34" charset="0"/>
              </a:rPr>
              <a:t>LOGO</a:t>
            </a:r>
            <a:endParaRPr lang="zh-CN" altLang="en-US" sz="2800" dirty="0">
              <a:solidFill>
                <a:srgbClr val="DF0024"/>
              </a:solidFill>
              <a:latin typeface="Impact" pitchFamily="34" charset="0"/>
            </a:endParaRPr>
          </a:p>
        </p:txBody>
      </p:sp>
      <p:sp>
        <p:nvSpPr>
          <p:cNvPr id="11" name="TextBox 10"/>
          <p:cNvSpPr txBox="1"/>
          <p:nvPr/>
        </p:nvSpPr>
        <p:spPr>
          <a:xfrm>
            <a:off x="3275856" y="1779662"/>
            <a:ext cx="3057247" cy="523220"/>
          </a:xfrm>
          <a:prstGeom prst="rect">
            <a:avLst/>
          </a:prstGeom>
          <a:noFill/>
        </p:spPr>
        <p:txBody>
          <a:bodyPr wrap="none" rtlCol="0">
            <a:spAutoFit/>
          </a:bodyPr>
          <a:lstStyle/>
          <a:p>
            <a:r>
              <a:rPr lang="zh-CN" altLang="en-US" sz="2800" b="1" dirty="0" smtClean="0">
                <a:latin typeface="微软雅黑" pitchFamily="34" charset="-122"/>
                <a:ea typeface="微软雅黑" pitchFamily="34" charset="-122"/>
              </a:rPr>
              <a:t>创业融资企业介绍</a:t>
            </a:r>
            <a:endParaRPr lang="zh-CN" altLang="en-US" sz="2800" b="1" dirty="0">
              <a:latin typeface="微软雅黑" pitchFamily="34" charset="-122"/>
              <a:ea typeface="微软雅黑" pitchFamily="34" charset="-122"/>
            </a:endParaRPr>
          </a:p>
        </p:txBody>
      </p:sp>
      <p:sp>
        <p:nvSpPr>
          <p:cNvPr id="24" name="矩形 23"/>
          <p:cNvSpPr/>
          <p:nvPr/>
        </p:nvSpPr>
        <p:spPr>
          <a:xfrm>
            <a:off x="3347864" y="2211710"/>
            <a:ext cx="1966436" cy="338554"/>
          </a:xfrm>
          <a:prstGeom prst="rect">
            <a:avLst/>
          </a:prstGeom>
        </p:spPr>
        <p:txBody>
          <a:bodyPr wrap="none">
            <a:spAutoFit/>
          </a:bodyPr>
          <a:lstStyle/>
          <a:p>
            <a:r>
              <a:rPr lang="en-US" altLang="zh-CN" sz="1600" dirty="0">
                <a:latin typeface="+mj-lt"/>
              </a:rPr>
              <a:t>Classic PPT templates</a:t>
            </a:r>
            <a:endParaRPr lang="zh-CN" altLang="en-US" sz="1600" dirty="0">
              <a:latin typeface="+mj-lt"/>
            </a:endParaRPr>
          </a:p>
        </p:txBody>
      </p:sp>
      <p:sp>
        <p:nvSpPr>
          <p:cNvPr id="25" name="TextBox 24"/>
          <p:cNvSpPr txBox="1"/>
          <p:nvPr/>
        </p:nvSpPr>
        <p:spPr>
          <a:xfrm>
            <a:off x="5113218" y="3910285"/>
            <a:ext cx="2236510" cy="400110"/>
          </a:xfrm>
          <a:prstGeom prst="rect">
            <a:avLst/>
          </a:prstGeom>
          <a:noFill/>
        </p:spPr>
        <p:txBody>
          <a:bodyPr wrap="none" rtlCol="0">
            <a:spAutoFit/>
          </a:bodyPr>
          <a:lstStyle/>
          <a:p>
            <a:r>
              <a:rPr lang="zh-CN" altLang="en-US" sz="2000" dirty="0">
                <a:latin typeface="微软雅黑" pitchFamily="34" charset="-122"/>
                <a:ea typeface="微软雅黑" pitchFamily="34" charset="-122"/>
              </a:rPr>
              <a:t>汇报</a:t>
            </a:r>
            <a:r>
              <a:rPr lang="zh-CN" altLang="en-US" sz="2000" dirty="0" smtClean="0">
                <a:latin typeface="微软雅黑" pitchFamily="34" charset="-122"/>
                <a:ea typeface="微软雅黑" pitchFamily="34" charset="-122"/>
              </a:rPr>
              <a:t>人：</a:t>
            </a:r>
            <a:r>
              <a:rPr lang="zh-CN" altLang="en-US" sz="2000" dirty="0" smtClean="0">
                <a:solidFill>
                  <a:schemeClr val="tx1">
                    <a:lumMod val="85000"/>
                    <a:lumOff val="15000"/>
                  </a:schemeClr>
                </a:solidFill>
                <a:latin typeface="微软雅黑" pitchFamily="34" charset="-122"/>
                <a:ea typeface="微软雅黑" pitchFamily="34" charset="-122"/>
              </a:rPr>
              <a:t>锐旗设计</a:t>
            </a:r>
            <a:endParaRPr lang="zh-CN" altLang="en-US" sz="2000" dirty="0">
              <a:solidFill>
                <a:schemeClr val="tx1">
                  <a:lumMod val="85000"/>
                  <a:lumOff val="15000"/>
                </a:schemeClr>
              </a:solidFill>
              <a:latin typeface="微软雅黑" pitchFamily="34" charset="-122"/>
              <a:ea typeface="微软雅黑" pitchFamily="34" charset="-122"/>
            </a:endParaRPr>
          </a:p>
        </p:txBody>
      </p:sp>
      <p:sp>
        <p:nvSpPr>
          <p:cNvPr id="26" name="TextBox 25"/>
          <p:cNvSpPr txBox="1"/>
          <p:nvPr/>
        </p:nvSpPr>
        <p:spPr>
          <a:xfrm>
            <a:off x="2089391" y="2715766"/>
            <a:ext cx="2050561" cy="338554"/>
          </a:xfrm>
          <a:prstGeom prst="rect">
            <a:avLst/>
          </a:prstGeom>
          <a:noFill/>
        </p:spPr>
        <p:txBody>
          <a:bodyPr wrap="none" rtlCol="0">
            <a:spAutoFit/>
          </a:bodyPr>
          <a:lstStyle/>
          <a:p>
            <a:r>
              <a:rPr lang="zh-CN" altLang="en-US" sz="1600" dirty="0" smtClean="0">
                <a:solidFill>
                  <a:schemeClr val="bg1"/>
                </a:solidFill>
                <a:latin typeface="胡晓波男人帮简体" pitchFamily="65" charset="-122"/>
                <a:ea typeface="胡晓波男人帮简体" pitchFamily="65" charset="-122"/>
              </a:rPr>
              <a:t>专注      专业      专心</a:t>
            </a:r>
            <a:endParaRPr lang="zh-CN" altLang="en-US" sz="1600" dirty="0">
              <a:solidFill>
                <a:schemeClr val="bg1"/>
              </a:solidFill>
              <a:latin typeface="胡晓波男人帮简体" pitchFamily="65" charset="-122"/>
              <a:ea typeface="胡晓波男人帮简体" pitchFamily="65" charset="-122"/>
            </a:endParaRPr>
          </a:p>
        </p:txBody>
      </p:sp>
      <p:pic>
        <p:nvPicPr>
          <p:cNvPr id="13" name="A Bright Future (Full Vers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40255" y="-1172666"/>
            <a:ext cx="609600" cy="609600"/>
          </a:xfrm>
          <a:prstGeom prst="rect">
            <a:avLst/>
          </a:prstGeom>
        </p:spPr>
      </p:pic>
    </p:spTree>
    <p:extLst>
      <p:ext uri="{BB962C8B-B14F-4D97-AF65-F5344CB8AC3E}">
        <p14:creationId xmlns:p14="http://schemas.microsoft.com/office/powerpoint/2010/main" val="2852324952"/>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2" presetClass="entr" presetSubtype="6" fill="hold" grpId="0" nodeType="withEffect" p14:presetBounceEnd="50000">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14:bounceEnd="50000">
                                          <p:cBhvr additive="base">
                                            <p:cTn id="9"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0" dur="500" fill="hold"/>
                                            <p:tgtEl>
                                              <p:spTgt spid="7"/>
                                            </p:tgtEl>
                                            <p:attrNameLst>
                                              <p:attrName>ppt_y</p:attrName>
                                            </p:attrNameLst>
                                          </p:cBhvr>
                                          <p:tavLst>
                                            <p:tav tm="0">
                                              <p:val>
                                                <p:strVal val="1+#ppt_h/2"/>
                                              </p:val>
                                            </p:tav>
                                            <p:tav tm="100000">
                                              <p:val>
                                                <p:strVal val="#ppt_y"/>
                                              </p:val>
                                            </p:tav>
                                          </p:tavLst>
                                        </p:anim>
                                      </p:childTnLst>
                                    </p:cTn>
                                  </p:par>
                                  <p:par>
                                    <p:cTn id="11" presetID="2" presetClass="entr" presetSubtype="6" fill="hold" grpId="0" nodeType="withEffect" p14:presetBounceEnd="50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50000">
                                          <p:cBhvr additive="base">
                                            <p:cTn id="13"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2" fill="hold" grpId="0" nodeType="afterEffect" p14:presetBounceEnd="52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52000">
                                          <p:cBhvr additive="base">
                                            <p:cTn id="18" dur="500" fill="hold"/>
                                            <p:tgtEl>
                                              <p:spTgt spid="8"/>
                                            </p:tgtEl>
                                            <p:attrNameLst>
                                              <p:attrName>ppt_x</p:attrName>
                                            </p:attrNameLst>
                                          </p:cBhvr>
                                          <p:tavLst>
                                            <p:tav tm="0">
                                              <p:val>
                                                <p:strVal val="1+#ppt_w/2"/>
                                              </p:val>
                                            </p:tav>
                                            <p:tav tm="100000">
                                              <p:val>
                                                <p:strVal val="#ppt_x"/>
                                              </p:val>
                                            </p:tav>
                                          </p:tavLst>
                                        </p:anim>
                                        <p:anim calcmode="lin" valueType="num" p14:bounceEnd="52000">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14:presetBounceEnd="52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52000">
                                          <p:cBhvr additive="base">
                                            <p:cTn id="22" dur="500" fill="hold"/>
                                            <p:tgtEl>
                                              <p:spTgt spid="11"/>
                                            </p:tgtEl>
                                            <p:attrNameLst>
                                              <p:attrName>ppt_x</p:attrName>
                                            </p:attrNameLst>
                                          </p:cBhvr>
                                          <p:tavLst>
                                            <p:tav tm="0">
                                              <p:val>
                                                <p:strVal val="1+#ppt_w/2"/>
                                              </p:val>
                                            </p:tav>
                                            <p:tav tm="100000">
                                              <p:val>
                                                <p:strVal val="#ppt_x"/>
                                              </p:val>
                                            </p:tav>
                                          </p:tavLst>
                                        </p:anim>
                                        <p:anim calcmode="lin" valueType="num" p14:bounceEnd="52000">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14:presetBounceEnd="52000">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14:bounceEnd="52000">
                                          <p:cBhvr additive="base">
                                            <p:cTn id="26" dur="5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1500"/>
                                </p:stCondLst>
                                <p:childTnLst>
                                  <p:par>
                                    <p:cTn id="33" presetID="2" presetClass="entr" presetSubtype="2" fill="hold" grpId="0" nodeType="afterEffect" p14:presetBounceEnd="50000">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14:bounceEnd="50000">
                                          <p:cBhvr additive="base">
                                            <p:cTn id="3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14:presetBounceEnd="50000">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14:bounceEnd="50000">
                                          <p:cBhvr additive="base">
                                            <p:cTn id="39"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13"/>
                    </p:tgtEl>
                  </p:cMediaNode>
                </p:audio>
              </p:childTnLst>
            </p:cTn>
          </p:par>
        </p:tnLst>
        <p:bldLst>
          <p:bldP spid="7" grpId="0" animBg="1"/>
          <p:bldP spid="8" grpId="0" animBg="1"/>
          <p:bldP spid="9" grpId="0" animBg="1"/>
          <p:bldP spid="10" grpId="0"/>
          <p:bldP spid="11" grpId="0"/>
          <p:bldP spid="24"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2" presetClass="entr" presetSubtype="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1+#ppt_w/2"/>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par>
                                    <p:cTn id="11" presetID="2" presetClass="entr" presetSubtype="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1+#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1500"/>
                                </p:stCondLst>
                                <p:childTnLst>
                                  <p:par>
                                    <p:cTn id="33" presetID="2" presetClass="entr" presetSubtype="2"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1+#ppt_w/2"/>
                                              </p:val>
                                            </p:tav>
                                            <p:tav tm="100000">
                                              <p:val>
                                                <p:strVal val="#ppt_x"/>
                                              </p:val>
                                            </p:tav>
                                          </p:tavLst>
                                        </p:anim>
                                        <p:anim calcmode="lin" valueType="num">
                                          <p:cBhvr additive="base">
                                            <p:cTn id="4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13"/>
                    </p:tgtEl>
                  </p:cMediaNode>
                </p:audio>
              </p:childTnLst>
            </p:cTn>
          </p:par>
        </p:tnLst>
        <p:bldLst>
          <p:bldP spid="7" grpId="0" animBg="1"/>
          <p:bldP spid="8" grpId="0" animBg="1"/>
          <p:bldP spid="9" grpId="0" animBg="1"/>
          <p:bldP spid="10" grpId="0"/>
          <p:bldP spid="11" grpId="0"/>
          <p:bldP spid="24" grpId="0"/>
          <p:bldP spid="25" grpId="0"/>
          <p:bldP spid="2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1917127" y="5020022"/>
            <a:ext cx="7264525" cy="142646"/>
          </a:xfrm>
          <a:custGeom>
            <a:avLst/>
            <a:gdLst>
              <a:gd name="connsiteX0" fmla="*/ 0 w 7407400"/>
              <a:gd name="connsiteY0" fmla="*/ 142646 h 142646"/>
              <a:gd name="connsiteX1" fmla="*/ 160856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 name="connsiteX0" fmla="*/ 0 w 7264525"/>
              <a:gd name="connsiteY0" fmla="*/ 142646 h 142646"/>
              <a:gd name="connsiteX1" fmla="*/ 160856 w 7264525"/>
              <a:gd name="connsiteY1" fmla="*/ 0 h 142646"/>
              <a:gd name="connsiteX2" fmla="*/ 7264525 w 7264525"/>
              <a:gd name="connsiteY2" fmla="*/ 0 h 142646"/>
              <a:gd name="connsiteX3" fmla="*/ 7246544 w 7264525"/>
              <a:gd name="connsiteY3" fmla="*/ 142646 h 142646"/>
              <a:gd name="connsiteX4" fmla="*/ 0 w 7264525"/>
              <a:gd name="connsiteY4" fmla="*/ 142646 h 14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4525" h="142646">
                <a:moveTo>
                  <a:pt x="0" y="142646"/>
                </a:moveTo>
                <a:lnTo>
                  <a:pt x="160856" y="0"/>
                </a:lnTo>
                <a:lnTo>
                  <a:pt x="7264525" y="0"/>
                </a:lnTo>
                <a:lnTo>
                  <a:pt x="7246544" y="142646"/>
                </a:lnTo>
                <a:lnTo>
                  <a:pt x="0" y="142646"/>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2"/>
          <p:cNvSpPr/>
          <p:nvPr/>
        </p:nvSpPr>
        <p:spPr>
          <a:xfrm>
            <a:off x="-9524" y="3122"/>
            <a:ext cx="981124" cy="616859"/>
          </a:xfrm>
          <a:custGeom>
            <a:avLst/>
            <a:gdLst>
              <a:gd name="connsiteX0" fmla="*/ 0 w 6362700"/>
              <a:gd name="connsiteY0" fmla="*/ 0 h 5181600"/>
              <a:gd name="connsiteX1" fmla="*/ 0 w 6362700"/>
              <a:gd name="connsiteY1" fmla="*/ 2314575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81600"/>
              <a:gd name="connsiteX1" fmla="*/ 0 w 6362700"/>
              <a:gd name="connsiteY1" fmla="*/ 2857500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72075"/>
              <a:gd name="connsiteX1" fmla="*/ 0 w 6362700"/>
              <a:gd name="connsiteY1" fmla="*/ 2857500 h 5172075"/>
              <a:gd name="connsiteX2" fmla="*/ 2505075 w 6362700"/>
              <a:gd name="connsiteY2" fmla="*/ 5162550 h 5172075"/>
              <a:gd name="connsiteX3" fmla="*/ 6362700 w 6362700"/>
              <a:gd name="connsiteY3" fmla="*/ 5172075 h 5172075"/>
              <a:gd name="connsiteX4" fmla="*/ 752475 w 6362700"/>
              <a:gd name="connsiteY4" fmla="*/ 9525 h 5172075"/>
              <a:gd name="connsiteX5" fmla="*/ 0 w 6362700"/>
              <a:gd name="connsiteY5" fmla="*/ 0 h 517207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752475 w 6810375"/>
              <a:gd name="connsiteY4" fmla="*/ 9525 h 5181600"/>
              <a:gd name="connsiteX5" fmla="*/ 0 w 6810375"/>
              <a:gd name="connsiteY5" fmla="*/ 0 h 5181600"/>
              <a:gd name="connsiteX0" fmla="*/ 0 w 6810375"/>
              <a:gd name="connsiteY0" fmla="*/ 9525 h 5191125"/>
              <a:gd name="connsiteX1" fmla="*/ 0 w 6810375"/>
              <a:gd name="connsiteY1" fmla="*/ 2867025 h 5191125"/>
              <a:gd name="connsiteX2" fmla="*/ 2505075 w 6810375"/>
              <a:gd name="connsiteY2" fmla="*/ 5172075 h 5191125"/>
              <a:gd name="connsiteX3" fmla="*/ 6810375 w 6810375"/>
              <a:gd name="connsiteY3" fmla="*/ 5191125 h 5191125"/>
              <a:gd name="connsiteX4" fmla="*/ 1219200 w 6810375"/>
              <a:gd name="connsiteY4" fmla="*/ 0 h 5191125"/>
              <a:gd name="connsiteX5" fmla="*/ 0 w 6810375"/>
              <a:gd name="connsiteY5" fmla="*/ 9525 h 519112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1247775 w 6810375"/>
              <a:gd name="connsiteY4" fmla="*/ 9525 h 5181600"/>
              <a:gd name="connsiteX5" fmla="*/ 0 w 6810375"/>
              <a:gd name="connsiteY5" fmla="*/ 0 h 5181600"/>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9525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76350 w 6810375"/>
              <a:gd name="connsiteY4" fmla="*/ 1905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3959974 w 6810375"/>
              <a:gd name="connsiteY4" fmla="*/ 0 h 5191125"/>
              <a:gd name="connsiteX5" fmla="*/ 0 w 6810375"/>
              <a:gd name="connsiteY5" fmla="*/ 0 h 5191125"/>
              <a:gd name="connsiteX0" fmla="*/ 0 w 8747662"/>
              <a:gd name="connsiteY0" fmla="*/ 0 h 5191125"/>
              <a:gd name="connsiteX1" fmla="*/ 0 w 8747662"/>
              <a:gd name="connsiteY1" fmla="*/ 2857500 h 5191125"/>
              <a:gd name="connsiteX2" fmla="*/ 2514600 w 8747662"/>
              <a:gd name="connsiteY2" fmla="*/ 5191125 h 5191125"/>
              <a:gd name="connsiteX3" fmla="*/ 8747662 w 8747662"/>
              <a:gd name="connsiteY3" fmla="*/ 5181596 h 5191125"/>
              <a:gd name="connsiteX4" fmla="*/ 3959974 w 8747662"/>
              <a:gd name="connsiteY4" fmla="*/ 0 h 5191125"/>
              <a:gd name="connsiteX5" fmla="*/ 0 w 8747662"/>
              <a:gd name="connsiteY5" fmla="*/ 0 h 519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7662" h="5191125">
                <a:moveTo>
                  <a:pt x="0" y="0"/>
                </a:moveTo>
                <a:lnTo>
                  <a:pt x="0" y="2857500"/>
                </a:lnTo>
                <a:lnTo>
                  <a:pt x="2514600" y="5191125"/>
                </a:lnTo>
                <a:lnTo>
                  <a:pt x="8747662" y="5181596"/>
                </a:lnTo>
                <a:lnTo>
                  <a:pt x="3959974" y="0"/>
                </a:lnTo>
                <a:lnTo>
                  <a:pt x="0" y="0"/>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p:cNvSpPr/>
          <p:nvPr/>
        </p:nvSpPr>
        <p:spPr>
          <a:xfrm flipH="1">
            <a:off x="7164288" y="0"/>
            <a:ext cx="1986920" cy="619981"/>
          </a:xfrm>
          <a:prstGeom prst="parallelogram">
            <a:avLst>
              <a:gd name="adj" fmla="val 112766"/>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p:cNvSpPr/>
          <p:nvPr/>
        </p:nvSpPr>
        <p:spPr>
          <a:xfrm flipH="1">
            <a:off x="558602" y="3122"/>
            <a:ext cx="4435192" cy="616859"/>
          </a:xfrm>
          <a:custGeom>
            <a:avLst/>
            <a:gdLst>
              <a:gd name="connsiteX0" fmla="*/ 0 w 4435192"/>
              <a:gd name="connsiteY0" fmla="*/ 616859 h 616859"/>
              <a:gd name="connsiteX1" fmla="*/ 695607 w 4435192"/>
              <a:gd name="connsiteY1" fmla="*/ 0 h 616859"/>
              <a:gd name="connsiteX2" fmla="*/ 4435192 w 4435192"/>
              <a:gd name="connsiteY2" fmla="*/ 0 h 616859"/>
              <a:gd name="connsiteX3" fmla="*/ 3739585 w 4435192"/>
              <a:gd name="connsiteY3" fmla="*/ 616859 h 616859"/>
              <a:gd name="connsiteX4" fmla="*/ 0 w 4435192"/>
              <a:gd name="connsiteY4" fmla="*/ 616859 h 616859"/>
              <a:gd name="connsiteX0" fmla="*/ 0 w 4435192"/>
              <a:gd name="connsiteY0" fmla="*/ 616859 h 616859"/>
              <a:gd name="connsiteX1" fmla="*/ 695607 w 4435192"/>
              <a:gd name="connsiteY1" fmla="*/ 0 h 616859"/>
              <a:gd name="connsiteX2" fmla="*/ 4435192 w 4435192"/>
              <a:gd name="connsiteY2" fmla="*/ 0 h 616859"/>
              <a:gd name="connsiteX3" fmla="*/ 3901510 w 4435192"/>
              <a:gd name="connsiteY3" fmla="*/ 616859 h 616859"/>
              <a:gd name="connsiteX4" fmla="*/ 0 w 4435192"/>
              <a:gd name="connsiteY4" fmla="*/ 616859 h 6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192" h="616859">
                <a:moveTo>
                  <a:pt x="0" y="616859"/>
                </a:moveTo>
                <a:lnTo>
                  <a:pt x="695607" y="0"/>
                </a:lnTo>
                <a:lnTo>
                  <a:pt x="4435192" y="0"/>
                </a:lnTo>
                <a:lnTo>
                  <a:pt x="3901510" y="616859"/>
                </a:lnTo>
                <a:lnTo>
                  <a:pt x="0" y="616859"/>
                </a:lnTo>
                <a:close/>
              </a:path>
            </a:pathLst>
          </a:cu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p:cNvSpPr/>
          <p:nvPr/>
        </p:nvSpPr>
        <p:spPr>
          <a:xfrm>
            <a:off x="-27087" y="5020022"/>
            <a:ext cx="7407400" cy="142646"/>
          </a:xfrm>
          <a:custGeom>
            <a:avLst/>
            <a:gdLst>
              <a:gd name="connsiteX0" fmla="*/ 0 w 7407400"/>
              <a:gd name="connsiteY0" fmla="*/ 142646 h 142646"/>
              <a:gd name="connsiteX1" fmla="*/ 160856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 name="connsiteX0" fmla="*/ 0 w 7407400"/>
              <a:gd name="connsiteY0" fmla="*/ 142646 h 142646"/>
              <a:gd name="connsiteX1" fmla="*/ 17981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7400" h="142646">
                <a:moveTo>
                  <a:pt x="0" y="142646"/>
                </a:moveTo>
                <a:lnTo>
                  <a:pt x="17981" y="0"/>
                </a:lnTo>
                <a:lnTo>
                  <a:pt x="7407400" y="0"/>
                </a:lnTo>
                <a:lnTo>
                  <a:pt x="7246544" y="142646"/>
                </a:lnTo>
                <a:lnTo>
                  <a:pt x="0" y="142646"/>
                </a:lnTo>
                <a:close/>
              </a:path>
            </a:pathLst>
          </a:cu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7772682" y="51470"/>
            <a:ext cx="903774" cy="523220"/>
          </a:xfrm>
          <a:prstGeom prst="rect">
            <a:avLst/>
          </a:prstGeom>
          <a:noFill/>
        </p:spPr>
        <p:txBody>
          <a:bodyPr wrap="none" rtlCol="0">
            <a:spAutoFit/>
          </a:bodyPr>
          <a:lstStyle/>
          <a:p>
            <a:r>
              <a:rPr lang="en-US" altLang="zh-CN" sz="2800" dirty="0" smtClean="0">
                <a:solidFill>
                  <a:srgbClr val="DF0024"/>
                </a:solidFill>
                <a:latin typeface="Impact" pitchFamily="34" charset="0"/>
              </a:rPr>
              <a:t>LOGO</a:t>
            </a:r>
            <a:endParaRPr lang="zh-CN" altLang="en-US" sz="2800" dirty="0">
              <a:solidFill>
                <a:srgbClr val="DF0024"/>
              </a:solidFill>
              <a:latin typeface="Impact" pitchFamily="34" charset="0"/>
            </a:endParaRPr>
          </a:p>
        </p:txBody>
      </p:sp>
      <p:sp>
        <p:nvSpPr>
          <p:cNvPr id="11" name="TextBox 10"/>
          <p:cNvSpPr txBox="1"/>
          <p:nvPr/>
        </p:nvSpPr>
        <p:spPr>
          <a:xfrm>
            <a:off x="1247244" y="49941"/>
            <a:ext cx="1620957" cy="523220"/>
          </a:xfrm>
          <a:prstGeom prst="rect">
            <a:avLst/>
          </a:prstGeom>
          <a:noFill/>
        </p:spPr>
        <p:txBody>
          <a:bodyPr wrap="none" rtlCol="0">
            <a:spAutoFit/>
          </a:bodyPr>
          <a:lstStyle/>
          <a:p>
            <a:r>
              <a:rPr lang="zh-CN" altLang="en-US" sz="2800" b="1" dirty="0">
                <a:latin typeface="微软雅黑" pitchFamily="34" charset="-122"/>
                <a:ea typeface="微软雅黑" pitchFamily="34" charset="-122"/>
              </a:rPr>
              <a:t>发展规划</a:t>
            </a:r>
          </a:p>
        </p:txBody>
      </p:sp>
      <p:sp>
        <p:nvSpPr>
          <p:cNvPr id="4" name="TextBox 3"/>
          <p:cNvSpPr txBox="1"/>
          <p:nvPr/>
        </p:nvSpPr>
        <p:spPr>
          <a:xfrm>
            <a:off x="73596" y="51470"/>
            <a:ext cx="556563" cy="523220"/>
          </a:xfrm>
          <a:prstGeom prst="rect">
            <a:avLst/>
          </a:prstGeom>
          <a:noFill/>
        </p:spPr>
        <p:txBody>
          <a:bodyPr wrap="none" rtlCol="0">
            <a:spAutoFit/>
          </a:bodyPr>
          <a:lstStyle/>
          <a:p>
            <a:r>
              <a:rPr lang="en-US" altLang="zh-CN" sz="2800" dirty="0" smtClean="0">
                <a:solidFill>
                  <a:schemeClr val="bg1"/>
                </a:solidFill>
                <a:effectLst>
                  <a:outerShdw blurRad="38100" dist="38100" dir="2700000" algn="tl">
                    <a:srgbClr val="000000">
                      <a:alpha val="43137"/>
                    </a:srgbClr>
                  </a:outerShdw>
                </a:effectLst>
                <a:latin typeface="Impact" pitchFamily="34" charset="0"/>
              </a:rPr>
              <a:t>02</a:t>
            </a:r>
            <a:endParaRPr lang="zh-CN" altLang="en-US" sz="2800" dirty="0">
              <a:solidFill>
                <a:schemeClr val="bg1"/>
              </a:solidFill>
              <a:effectLst>
                <a:outerShdw blurRad="38100" dist="38100" dir="2700000" algn="tl">
                  <a:srgbClr val="000000">
                    <a:alpha val="43137"/>
                  </a:srgbClr>
                </a:outerShdw>
              </a:effectLst>
              <a:latin typeface="Impact" pitchFamily="34" charset="0"/>
            </a:endParaRPr>
          </a:p>
        </p:txBody>
      </p:sp>
      <p:grpSp>
        <p:nvGrpSpPr>
          <p:cNvPr id="41" name="组合 40"/>
          <p:cNvGrpSpPr/>
          <p:nvPr/>
        </p:nvGrpSpPr>
        <p:grpSpPr>
          <a:xfrm>
            <a:off x="873620" y="1454428"/>
            <a:ext cx="7154764" cy="2701498"/>
            <a:chOff x="800852" y="1553690"/>
            <a:chExt cx="7154764" cy="2701498"/>
          </a:xfrm>
        </p:grpSpPr>
        <p:grpSp>
          <p:nvGrpSpPr>
            <p:cNvPr id="42" name="组合 41"/>
            <p:cNvGrpSpPr/>
            <p:nvPr/>
          </p:nvGrpSpPr>
          <p:grpSpPr>
            <a:xfrm>
              <a:off x="1115616" y="1685156"/>
              <a:ext cx="6840000" cy="2247138"/>
              <a:chOff x="1160682" y="1707654"/>
              <a:chExt cx="6840000" cy="2247138"/>
            </a:xfrm>
          </p:grpSpPr>
          <p:cxnSp>
            <p:nvCxnSpPr>
              <p:cNvPr id="61" name="直接箭头连接符 60"/>
              <p:cNvCxnSpPr/>
              <p:nvPr/>
            </p:nvCxnSpPr>
            <p:spPr>
              <a:xfrm>
                <a:off x="1160682" y="3939902"/>
                <a:ext cx="6840000" cy="0"/>
              </a:xfrm>
              <a:prstGeom prst="straightConnector1">
                <a:avLst/>
              </a:prstGeom>
              <a:ln w="38100">
                <a:solidFill>
                  <a:srgbClr val="5F5F5F"/>
                </a:solidFill>
                <a:tailEnd type="arrow"/>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428662" y="3846792"/>
                <a:ext cx="0" cy="108000"/>
              </a:xfrm>
              <a:prstGeom prst="line">
                <a:avLst/>
              </a:prstGeom>
              <a:ln w="3810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1982813" y="3846792"/>
                <a:ext cx="0" cy="108000"/>
              </a:xfrm>
              <a:prstGeom prst="line">
                <a:avLst/>
              </a:prstGeom>
              <a:ln w="3810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2536964" y="3846792"/>
                <a:ext cx="0" cy="108000"/>
              </a:xfrm>
              <a:prstGeom prst="line">
                <a:avLst/>
              </a:prstGeom>
              <a:ln w="3810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3091115" y="3846792"/>
                <a:ext cx="0" cy="108000"/>
              </a:xfrm>
              <a:prstGeom prst="line">
                <a:avLst/>
              </a:prstGeom>
              <a:ln w="3810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3645266" y="3846792"/>
                <a:ext cx="0" cy="108000"/>
              </a:xfrm>
              <a:prstGeom prst="line">
                <a:avLst/>
              </a:prstGeom>
              <a:ln w="3810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4199417" y="3846792"/>
                <a:ext cx="0" cy="108000"/>
              </a:xfrm>
              <a:prstGeom prst="line">
                <a:avLst/>
              </a:prstGeom>
              <a:ln w="3810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4753568" y="3846792"/>
                <a:ext cx="0" cy="108000"/>
              </a:xfrm>
              <a:prstGeom prst="line">
                <a:avLst/>
              </a:prstGeom>
              <a:ln w="3810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5307719" y="3846792"/>
                <a:ext cx="0" cy="108000"/>
              </a:xfrm>
              <a:prstGeom prst="line">
                <a:avLst/>
              </a:prstGeom>
              <a:ln w="3810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5861870" y="3846792"/>
                <a:ext cx="0" cy="108000"/>
              </a:xfrm>
              <a:prstGeom prst="line">
                <a:avLst/>
              </a:prstGeom>
              <a:ln w="3810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6416021" y="3846792"/>
                <a:ext cx="0" cy="108000"/>
              </a:xfrm>
              <a:prstGeom prst="line">
                <a:avLst/>
              </a:prstGeom>
              <a:ln w="3810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6970172" y="3846792"/>
                <a:ext cx="0" cy="108000"/>
              </a:xfrm>
              <a:prstGeom prst="line">
                <a:avLst/>
              </a:prstGeom>
              <a:ln w="3810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7524328" y="3846792"/>
                <a:ext cx="0" cy="108000"/>
              </a:xfrm>
              <a:prstGeom prst="line">
                <a:avLst/>
              </a:prstGeom>
              <a:ln w="3810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1428662" y="3507854"/>
                <a:ext cx="6300000" cy="0"/>
              </a:xfrm>
              <a:prstGeom prst="line">
                <a:avLst/>
              </a:prstGeom>
              <a:ln>
                <a:solidFill>
                  <a:srgbClr val="969696"/>
                </a:solidFill>
                <a:prstDash val="sysDash"/>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1428662" y="3147814"/>
                <a:ext cx="6300000" cy="0"/>
              </a:xfrm>
              <a:prstGeom prst="line">
                <a:avLst/>
              </a:prstGeom>
              <a:ln>
                <a:solidFill>
                  <a:srgbClr val="969696"/>
                </a:solidFill>
                <a:prstDash val="sysDash"/>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1428662" y="2787774"/>
                <a:ext cx="6300000" cy="0"/>
              </a:xfrm>
              <a:prstGeom prst="line">
                <a:avLst/>
              </a:prstGeom>
              <a:ln>
                <a:solidFill>
                  <a:srgbClr val="969696"/>
                </a:solidFill>
                <a:prstDash val="sysDash"/>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1428662" y="2427734"/>
                <a:ext cx="6300000" cy="0"/>
              </a:xfrm>
              <a:prstGeom prst="line">
                <a:avLst/>
              </a:prstGeom>
              <a:ln>
                <a:solidFill>
                  <a:srgbClr val="969696"/>
                </a:solidFill>
                <a:prstDash val="sysDash"/>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1428662" y="2067694"/>
                <a:ext cx="6300000" cy="0"/>
              </a:xfrm>
              <a:prstGeom prst="line">
                <a:avLst/>
              </a:prstGeom>
              <a:ln>
                <a:solidFill>
                  <a:srgbClr val="969696"/>
                </a:solidFill>
                <a:prstDash val="sysDash"/>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1428662" y="1707654"/>
                <a:ext cx="6300000" cy="0"/>
              </a:xfrm>
              <a:prstGeom prst="line">
                <a:avLst/>
              </a:prstGeom>
              <a:ln>
                <a:solidFill>
                  <a:srgbClr val="969696"/>
                </a:solidFill>
                <a:prstDash val="sysDash"/>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1201495" y="3978189"/>
              <a:ext cx="364202" cy="276999"/>
            </a:xfrm>
            <a:prstGeom prst="rect">
              <a:avLst/>
            </a:prstGeom>
            <a:noFill/>
          </p:spPr>
          <p:txBody>
            <a:bodyPr wrap="none" rtlCol="0">
              <a:spAutoFit/>
            </a:bodyPr>
            <a:lstStyle/>
            <a:p>
              <a:r>
                <a:rPr lang="en-US" altLang="zh-CN" sz="1200" dirty="0" smtClean="0">
                  <a:solidFill>
                    <a:srgbClr val="000000"/>
                  </a:solidFill>
                  <a:latin typeface="微软雅黑" pitchFamily="34" charset="-122"/>
                  <a:ea typeface="微软雅黑" pitchFamily="34" charset="-122"/>
                </a:rPr>
                <a:t>01</a:t>
              </a:r>
              <a:endParaRPr lang="zh-CN" altLang="en-US" sz="1200" dirty="0">
                <a:solidFill>
                  <a:srgbClr val="000000"/>
                </a:solidFill>
                <a:latin typeface="微软雅黑" pitchFamily="34" charset="-122"/>
                <a:ea typeface="微软雅黑" pitchFamily="34" charset="-122"/>
              </a:endParaRPr>
            </a:p>
          </p:txBody>
        </p:sp>
        <p:sp>
          <p:nvSpPr>
            <p:cNvPr id="44" name="TextBox 43"/>
            <p:cNvSpPr txBox="1"/>
            <p:nvPr/>
          </p:nvSpPr>
          <p:spPr>
            <a:xfrm>
              <a:off x="1755646" y="3978189"/>
              <a:ext cx="364202" cy="276999"/>
            </a:xfrm>
            <a:prstGeom prst="rect">
              <a:avLst/>
            </a:prstGeom>
            <a:noFill/>
          </p:spPr>
          <p:txBody>
            <a:bodyPr wrap="none" rtlCol="0">
              <a:spAutoFit/>
            </a:bodyPr>
            <a:lstStyle/>
            <a:p>
              <a:r>
                <a:rPr lang="en-US" altLang="zh-CN" sz="1200" dirty="0" smtClean="0">
                  <a:solidFill>
                    <a:srgbClr val="000000"/>
                  </a:solidFill>
                  <a:latin typeface="微软雅黑" pitchFamily="34" charset="-122"/>
                  <a:ea typeface="微软雅黑" pitchFamily="34" charset="-122"/>
                </a:rPr>
                <a:t>02</a:t>
              </a:r>
              <a:endParaRPr lang="zh-CN" altLang="en-US" sz="1200" dirty="0">
                <a:solidFill>
                  <a:srgbClr val="000000"/>
                </a:solidFill>
                <a:latin typeface="微软雅黑" pitchFamily="34" charset="-122"/>
                <a:ea typeface="微软雅黑" pitchFamily="34" charset="-122"/>
              </a:endParaRPr>
            </a:p>
          </p:txBody>
        </p:sp>
        <p:sp>
          <p:nvSpPr>
            <p:cNvPr id="45" name="TextBox 44"/>
            <p:cNvSpPr txBox="1"/>
            <p:nvPr/>
          </p:nvSpPr>
          <p:spPr>
            <a:xfrm>
              <a:off x="2309797" y="3978188"/>
              <a:ext cx="364202" cy="276999"/>
            </a:xfrm>
            <a:prstGeom prst="rect">
              <a:avLst/>
            </a:prstGeom>
            <a:noFill/>
          </p:spPr>
          <p:txBody>
            <a:bodyPr wrap="none" rtlCol="0">
              <a:spAutoFit/>
            </a:bodyPr>
            <a:lstStyle/>
            <a:p>
              <a:r>
                <a:rPr lang="en-US" altLang="zh-CN" sz="1200" dirty="0" smtClean="0">
                  <a:solidFill>
                    <a:srgbClr val="000000"/>
                  </a:solidFill>
                  <a:latin typeface="微软雅黑" pitchFamily="34" charset="-122"/>
                  <a:ea typeface="微软雅黑" pitchFamily="34" charset="-122"/>
                </a:rPr>
                <a:t>03</a:t>
              </a:r>
              <a:endParaRPr lang="zh-CN" altLang="en-US" sz="1200" dirty="0">
                <a:solidFill>
                  <a:srgbClr val="000000"/>
                </a:solidFill>
                <a:latin typeface="微软雅黑" pitchFamily="34" charset="-122"/>
                <a:ea typeface="微软雅黑" pitchFamily="34" charset="-122"/>
              </a:endParaRPr>
            </a:p>
          </p:txBody>
        </p:sp>
        <p:sp>
          <p:nvSpPr>
            <p:cNvPr id="46" name="TextBox 45"/>
            <p:cNvSpPr txBox="1"/>
            <p:nvPr/>
          </p:nvSpPr>
          <p:spPr>
            <a:xfrm>
              <a:off x="2863948" y="3978187"/>
              <a:ext cx="364202" cy="276999"/>
            </a:xfrm>
            <a:prstGeom prst="rect">
              <a:avLst/>
            </a:prstGeom>
            <a:noFill/>
          </p:spPr>
          <p:txBody>
            <a:bodyPr wrap="none" rtlCol="0">
              <a:spAutoFit/>
            </a:bodyPr>
            <a:lstStyle/>
            <a:p>
              <a:r>
                <a:rPr lang="en-US" altLang="zh-CN" sz="1200" dirty="0" smtClean="0">
                  <a:solidFill>
                    <a:srgbClr val="000000"/>
                  </a:solidFill>
                  <a:latin typeface="微软雅黑" pitchFamily="34" charset="-122"/>
                  <a:ea typeface="微软雅黑" pitchFamily="34" charset="-122"/>
                </a:rPr>
                <a:t>04</a:t>
              </a:r>
              <a:endParaRPr lang="zh-CN" altLang="en-US" sz="1200" dirty="0">
                <a:solidFill>
                  <a:srgbClr val="000000"/>
                </a:solidFill>
                <a:latin typeface="微软雅黑" pitchFamily="34" charset="-122"/>
                <a:ea typeface="微软雅黑" pitchFamily="34" charset="-122"/>
              </a:endParaRPr>
            </a:p>
          </p:txBody>
        </p:sp>
        <p:sp>
          <p:nvSpPr>
            <p:cNvPr id="47" name="TextBox 46"/>
            <p:cNvSpPr txBox="1"/>
            <p:nvPr/>
          </p:nvSpPr>
          <p:spPr>
            <a:xfrm>
              <a:off x="3418099" y="3978186"/>
              <a:ext cx="364202" cy="276999"/>
            </a:xfrm>
            <a:prstGeom prst="rect">
              <a:avLst/>
            </a:prstGeom>
            <a:noFill/>
          </p:spPr>
          <p:txBody>
            <a:bodyPr wrap="none" rtlCol="0">
              <a:spAutoFit/>
            </a:bodyPr>
            <a:lstStyle/>
            <a:p>
              <a:r>
                <a:rPr lang="en-US" altLang="zh-CN" sz="1200" dirty="0" smtClean="0">
                  <a:solidFill>
                    <a:srgbClr val="000000"/>
                  </a:solidFill>
                  <a:latin typeface="微软雅黑" pitchFamily="34" charset="-122"/>
                  <a:ea typeface="微软雅黑" pitchFamily="34" charset="-122"/>
                </a:rPr>
                <a:t>05</a:t>
              </a:r>
              <a:endParaRPr lang="zh-CN" altLang="en-US" sz="1200" dirty="0">
                <a:solidFill>
                  <a:srgbClr val="000000"/>
                </a:solidFill>
                <a:latin typeface="微软雅黑" pitchFamily="34" charset="-122"/>
                <a:ea typeface="微软雅黑" pitchFamily="34" charset="-122"/>
              </a:endParaRPr>
            </a:p>
          </p:txBody>
        </p:sp>
        <p:sp>
          <p:nvSpPr>
            <p:cNvPr id="48" name="TextBox 47"/>
            <p:cNvSpPr txBox="1"/>
            <p:nvPr/>
          </p:nvSpPr>
          <p:spPr>
            <a:xfrm>
              <a:off x="3972250" y="3978185"/>
              <a:ext cx="364202" cy="276999"/>
            </a:xfrm>
            <a:prstGeom prst="rect">
              <a:avLst/>
            </a:prstGeom>
            <a:noFill/>
          </p:spPr>
          <p:txBody>
            <a:bodyPr wrap="none" rtlCol="0">
              <a:spAutoFit/>
            </a:bodyPr>
            <a:lstStyle/>
            <a:p>
              <a:r>
                <a:rPr lang="en-US" altLang="zh-CN" sz="1200" dirty="0" smtClean="0">
                  <a:solidFill>
                    <a:srgbClr val="000000"/>
                  </a:solidFill>
                  <a:latin typeface="微软雅黑" pitchFamily="34" charset="-122"/>
                  <a:ea typeface="微软雅黑" pitchFamily="34" charset="-122"/>
                </a:rPr>
                <a:t>06</a:t>
              </a:r>
              <a:endParaRPr lang="zh-CN" altLang="en-US" sz="1200" dirty="0">
                <a:solidFill>
                  <a:srgbClr val="000000"/>
                </a:solidFill>
                <a:latin typeface="微软雅黑" pitchFamily="34" charset="-122"/>
                <a:ea typeface="微软雅黑" pitchFamily="34" charset="-122"/>
              </a:endParaRPr>
            </a:p>
          </p:txBody>
        </p:sp>
        <p:sp>
          <p:nvSpPr>
            <p:cNvPr id="49" name="TextBox 48"/>
            <p:cNvSpPr txBox="1"/>
            <p:nvPr/>
          </p:nvSpPr>
          <p:spPr>
            <a:xfrm>
              <a:off x="4526401" y="3978184"/>
              <a:ext cx="364202" cy="276999"/>
            </a:xfrm>
            <a:prstGeom prst="rect">
              <a:avLst/>
            </a:prstGeom>
            <a:noFill/>
          </p:spPr>
          <p:txBody>
            <a:bodyPr wrap="none" rtlCol="0">
              <a:spAutoFit/>
            </a:bodyPr>
            <a:lstStyle/>
            <a:p>
              <a:r>
                <a:rPr lang="en-US" altLang="zh-CN" sz="1200" dirty="0" smtClean="0">
                  <a:solidFill>
                    <a:srgbClr val="000000"/>
                  </a:solidFill>
                  <a:latin typeface="微软雅黑" pitchFamily="34" charset="-122"/>
                  <a:ea typeface="微软雅黑" pitchFamily="34" charset="-122"/>
                </a:rPr>
                <a:t>07</a:t>
              </a:r>
              <a:endParaRPr lang="zh-CN" altLang="en-US" sz="1200" dirty="0">
                <a:solidFill>
                  <a:srgbClr val="000000"/>
                </a:solidFill>
                <a:latin typeface="微软雅黑" pitchFamily="34" charset="-122"/>
                <a:ea typeface="微软雅黑" pitchFamily="34" charset="-122"/>
              </a:endParaRPr>
            </a:p>
          </p:txBody>
        </p:sp>
        <p:sp>
          <p:nvSpPr>
            <p:cNvPr id="50" name="TextBox 49"/>
            <p:cNvSpPr txBox="1"/>
            <p:nvPr/>
          </p:nvSpPr>
          <p:spPr>
            <a:xfrm>
              <a:off x="5080552" y="3978183"/>
              <a:ext cx="364202" cy="276999"/>
            </a:xfrm>
            <a:prstGeom prst="rect">
              <a:avLst/>
            </a:prstGeom>
            <a:noFill/>
          </p:spPr>
          <p:txBody>
            <a:bodyPr wrap="none" rtlCol="0">
              <a:spAutoFit/>
            </a:bodyPr>
            <a:lstStyle/>
            <a:p>
              <a:r>
                <a:rPr lang="en-US" altLang="zh-CN" sz="1200" dirty="0" smtClean="0">
                  <a:solidFill>
                    <a:srgbClr val="000000"/>
                  </a:solidFill>
                  <a:latin typeface="微软雅黑" pitchFamily="34" charset="-122"/>
                  <a:ea typeface="微软雅黑" pitchFamily="34" charset="-122"/>
                </a:rPr>
                <a:t>08</a:t>
              </a:r>
              <a:endParaRPr lang="zh-CN" altLang="en-US" sz="1200" dirty="0">
                <a:solidFill>
                  <a:srgbClr val="000000"/>
                </a:solidFill>
                <a:latin typeface="微软雅黑" pitchFamily="34" charset="-122"/>
                <a:ea typeface="微软雅黑" pitchFamily="34" charset="-122"/>
              </a:endParaRPr>
            </a:p>
          </p:txBody>
        </p:sp>
        <p:sp>
          <p:nvSpPr>
            <p:cNvPr id="51" name="TextBox 50"/>
            <p:cNvSpPr txBox="1"/>
            <p:nvPr/>
          </p:nvSpPr>
          <p:spPr>
            <a:xfrm>
              <a:off x="5634703" y="3978182"/>
              <a:ext cx="364202" cy="276999"/>
            </a:xfrm>
            <a:prstGeom prst="rect">
              <a:avLst/>
            </a:prstGeom>
            <a:noFill/>
          </p:spPr>
          <p:txBody>
            <a:bodyPr wrap="none" rtlCol="0">
              <a:spAutoFit/>
            </a:bodyPr>
            <a:lstStyle/>
            <a:p>
              <a:r>
                <a:rPr lang="en-US" altLang="zh-CN" sz="1200" dirty="0" smtClean="0">
                  <a:solidFill>
                    <a:srgbClr val="000000"/>
                  </a:solidFill>
                  <a:latin typeface="微软雅黑" pitchFamily="34" charset="-122"/>
                  <a:ea typeface="微软雅黑" pitchFamily="34" charset="-122"/>
                </a:rPr>
                <a:t>09</a:t>
              </a:r>
              <a:endParaRPr lang="zh-CN" altLang="en-US" sz="1200" dirty="0">
                <a:solidFill>
                  <a:srgbClr val="000000"/>
                </a:solidFill>
                <a:latin typeface="微软雅黑" pitchFamily="34" charset="-122"/>
                <a:ea typeface="微软雅黑" pitchFamily="34" charset="-122"/>
              </a:endParaRPr>
            </a:p>
          </p:txBody>
        </p:sp>
        <p:sp>
          <p:nvSpPr>
            <p:cNvPr id="52" name="TextBox 51"/>
            <p:cNvSpPr txBox="1"/>
            <p:nvPr/>
          </p:nvSpPr>
          <p:spPr>
            <a:xfrm>
              <a:off x="6188854" y="3978181"/>
              <a:ext cx="364202" cy="276999"/>
            </a:xfrm>
            <a:prstGeom prst="rect">
              <a:avLst/>
            </a:prstGeom>
            <a:noFill/>
          </p:spPr>
          <p:txBody>
            <a:bodyPr wrap="none" rtlCol="0">
              <a:spAutoFit/>
            </a:bodyPr>
            <a:lstStyle/>
            <a:p>
              <a:r>
                <a:rPr lang="en-US" altLang="zh-CN" sz="1200" dirty="0" smtClean="0">
                  <a:solidFill>
                    <a:srgbClr val="000000"/>
                  </a:solidFill>
                  <a:latin typeface="微软雅黑" pitchFamily="34" charset="-122"/>
                  <a:ea typeface="微软雅黑" pitchFamily="34" charset="-122"/>
                </a:rPr>
                <a:t>10</a:t>
              </a:r>
              <a:endParaRPr lang="zh-CN" altLang="en-US" sz="1200" dirty="0">
                <a:solidFill>
                  <a:srgbClr val="000000"/>
                </a:solidFill>
                <a:latin typeface="微软雅黑" pitchFamily="34" charset="-122"/>
                <a:ea typeface="微软雅黑" pitchFamily="34" charset="-122"/>
              </a:endParaRPr>
            </a:p>
          </p:txBody>
        </p:sp>
        <p:sp>
          <p:nvSpPr>
            <p:cNvPr id="53" name="TextBox 52"/>
            <p:cNvSpPr txBox="1"/>
            <p:nvPr/>
          </p:nvSpPr>
          <p:spPr>
            <a:xfrm>
              <a:off x="6743005" y="3978180"/>
              <a:ext cx="364202" cy="276999"/>
            </a:xfrm>
            <a:prstGeom prst="rect">
              <a:avLst/>
            </a:prstGeom>
            <a:noFill/>
          </p:spPr>
          <p:txBody>
            <a:bodyPr wrap="none" rtlCol="0">
              <a:spAutoFit/>
            </a:bodyPr>
            <a:lstStyle/>
            <a:p>
              <a:r>
                <a:rPr lang="en-US" altLang="zh-CN" sz="1200" dirty="0" smtClean="0">
                  <a:solidFill>
                    <a:srgbClr val="000000"/>
                  </a:solidFill>
                  <a:latin typeface="微软雅黑" pitchFamily="34" charset="-122"/>
                  <a:ea typeface="微软雅黑" pitchFamily="34" charset="-122"/>
                </a:rPr>
                <a:t>11</a:t>
              </a:r>
              <a:endParaRPr lang="zh-CN" altLang="en-US" sz="1200" dirty="0">
                <a:solidFill>
                  <a:srgbClr val="000000"/>
                </a:solidFill>
                <a:latin typeface="微软雅黑" pitchFamily="34" charset="-122"/>
                <a:ea typeface="微软雅黑" pitchFamily="34" charset="-122"/>
              </a:endParaRPr>
            </a:p>
          </p:txBody>
        </p:sp>
        <p:sp>
          <p:nvSpPr>
            <p:cNvPr id="54" name="TextBox 53"/>
            <p:cNvSpPr txBox="1"/>
            <p:nvPr/>
          </p:nvSpPr>
          <p:spPr>
            <a:xfrm>
              <a:off x="7297156" y="3978179"/>
              <a:ext cx="364202" cy="276999"/>
            </a:xfrm>
            <a:prstGeom prst="rect">
              <a:avLst/>
            </a:prstGeom>
            <a:noFill/>
          </p:spPr>
          <p:txBody>
            <a:bodyPr wrap="none" rtlCol="0">
              <a:spAutoFit/>
            </a:bodyPr>
            <a:lstStyle/>
            <a:p>
              <a:r>
                <a:rPr lang="en-US" altLang="zh-CN" sz="1200" dirty="0" smtClean="0">
                  <a:solidFill>
                    <a:srgbClr val="000000"/>
                  </a:solidFill>
                  <a:latin typeface="微软雅黑" pitchFamily="34" charset="-122"/>
                  <a:ea typeface="微软雅黑" pitchFamily="34" charset="-122"/>
                </a:rPr>
                <a:t>12</a:t>
              </a:r>
              <a:endParaRPr lang="zh-CN" altLang="en-US" sz="1200" dirty="0">
                <a:solidFill>
                  <a:srgbClr val="000000"/>
                </a:solidFill>
                <a:latin typeface="微软雅黑" pitchFamily="34" charset="-122"/>
                <a:ea typeface="微软雅黑" pitchFamily="34" charset="-122"/>
              </a:endParaRPr>
            </a:p>
          </p:txBody>
        </p:sp>
        <p:sp>
          <p:nvSpPr>
            <p:cNvPr id="55" name="TextBox 54"/>
            <p:cNvSpPr txBox="1"/>
            <p:nvPr/>
          </p:nvSpPr>
          <p:spPr>
            <a:xfrm>
              <a:off x="800852" y="3353890"/>
              <a:ext cx="458780" cy="276999"/>
            </a:xfrm>
            <a:prstGeom prst="rect">
              <a:avLst/>
            </a:prstGeom>
            <a:noFill/>
          </p:spPr>
          <p:txBody>
            <a:bodyPr wrap="none" rtlCol="0">
              <a:spAutoFit/>
            </a:bodyPr>
            <a:lstStyle/>
            <a:p>
              <a:r>
                <a:rPr lang="en-US" altLang="zh-CN" sz="1200" dirty="0" smtClean="0">
                  <a:solidFill>
                    <a:srgbClr val="5F5F5F"/>
                  </a:solidFill>
                  <a:latin typeface="微软雅黑" pitchFamily="34" charset="-122"/>
                  <a:ea typeface="微软雅黑" pitchFamily="34" charset="-122"/>
                </a:rPr>
                <a:t>10P</a:t>
              </a:r>
              <a:endParaRPr lang="zh-CN" altLang="en-US" sz="1200" dirty="0">
                <a:solidFill>
                  <a:srgbClr val="5F5F5F"/>
                </a:solidFill>
                <a:latin typeface="微软雅黑" pitchFamily="34" charset="-122"/>
                <a:ea typeface="微软雅黑" pitchFamily="34" charset="-122"/>
              </a:endParaRPr>
            </a:p>
          </p:txBody>
        </p:sp>
        <p:sp>
          <p:nvSpPr>
            <p:cNvPr id="56" name="TextBox 55"/>
            <p:cNvSpPr txBox="1"/>
            <p:nvPr/>
          </p:nvSpPr>
          <p:spPr>
            <a:xfrm>
              <a:off x="800852" y="2993850"/>
              <a:ext cx="458780" cy="276999"/>
            </a:xfrm>
            <a:prstGeom prst="rect">
              <a:avLst/>
            </a:prstGeom>
            <a:noFill/>
          </p:spPr>
          <p:txBody>
            <a:bodyPr wrap="none" rtlCol="0">
              <a:spAutoFit/>
            </a:bodyPr>
            <a:lstStyle/>
            <a:p>
              <a:r>
                <a:rPr lang="en-US" altLang="zh-CN" sz="1200" dirty="0" smtClean="0">
                  <a:solidFill>
                    <a:srgbClr val="5F5F5F"/>
                  </a:solidFill>
                  <a:latin typeface="微软雅黑" pitchFamily="34" charset="-122"/>
                  <a:ea typeface="微软雅黑" pitchFamily="34" charset="-122"/>
                </a:rPr>
                <a:t>20P</a:t>
              </a:r>
              <a:endParaRPr lang="zh-CN" altLang="en-US" sz="1200" dirty="0">
                <a:solidFill>
                  <a:srgbClr val="5F5F5F"/>
                </a:solidFill>
                <a:latin typeface="微软雅黑" pitchFamily="34" charset="-122"/>
                <a:ea typeface="微软雅黑" pitchFamily="34" charset="-122"/>
              </a:endParaRPr>
            </a:p>
          </p:txBody>
        </p:sp>
        <p:sp>
          <p:nvSpPr>
            <p:cNvPr id="57" name="TextBox 56"/>
            <p:cNvSpPr txBox="1"/>
            <p:nvPr/>
          </p:nvSpPr>
          <p:spPr>
            <a:xfrm>
              <a:off x="800852" y="2633810"/>
              <a:ext cx="458780" cy="276999"/>
            </a:xfrm>
            <a:prstGeom prst="rect">
              <a:avLst/>
            </a:prstGeom>
            <a:noFill/>
          </p:spPr>
          <p:txBody>
            <a:bodyPr wrap="none" rtlCol="0">
              <a:spAutoFit/>
            </a:bodyPr>
            <a:lstStyle/>
            <a:p>
              <a:r>
                <a:rPr lang="en-US" altLang="zh-CN" sz="1200" dirty="0" smtClean="0">
                  <a:solidFill>
                    <a:srgbClr val="5F5F5F"/>
                  </a:solidFill>
                  <a:latin typeface="微软雅黑" pitchFamily="34" charset="-122"/>
                  <a:ea typeface="微软雅黑" pitchFamily="34" charset="-122"/>
                </a:rPr>
                <a:t>30P</a:t>
              </a:r>
              <a:endParaRPr lang="zh-CN" altLang="en-US" sz="1200" dirty="0">
                <a:solidFill>
                  <a:srgbClr val="5F5F5F"/>
                </a:solidFill>
                <a:latin typeface="微软雅黑" pitchFamily="34" charset="-122"/>
                <a:ea typeface="微软雅黑" pitchFamily="34" charset="-122"/>
              </a:endParaRPr>
            </a:p>
          </p:txBody>
        </p:sp>
        <p:sp>
          <p:nvSpPr>
            <p:cNvPr id="58" name="TextBox 57"/>
            <p:cNvSpPr txBox="1"/>
            <p:nvPr/>
          </p:nvSpPr>
          <p:spPr>
            <a:xfrm>
              <a:off x="800852" y="2273770"/>
              <a:ext cx="458780" cy="276999"/>
            </a:xfrm>
            <a:prstGeom prst="rect">
              <a:avLst/>
            </a:prstGeom>
            <a:noFill/>
          </p:spPr>
          <p:txBody>
            <a:bodyPr wrap="none" rtlCol="0">
              <a:spAutoFit/>
            </a:bodyPr>
            <a:lstStyle/>
            <a:p>
              <a:r>
                <a:rPr lang="en-US" altLang="zh-CN" sz="1200" dirty="0" smtClean="0">
                  <a:solidFill>
                    <a:srgbClr val="5F5F5F"/>
                  </a:solidFill>
                  <a:latin typeface="微软雅黑" pitchFamily="34" charset="-122"/>
                  <a:ea typeface="微软雅黑" pitchFamily="34" charset="-122"/>
                </a:rPr>
                <a:t>40P</a:t>
              </a:r>
              <a:endParaRPr lang="zh-CN" altLang="en-US" sz="1200" dirty="0">
                <a:solidFill>
                  <a:srgbClr val="5F5F5F"/>
                </a:solidFill>
                <a:latin typeface="微软雅黑" pitchFamily="34" charset="-122"/>
                <a:ea typeface="微软雅黑" pitchFamily="34" charset="-122"/>
              </a:endParaRPr>
            </a:p>
          </p:txBody>
        </p:sp>
        <p:sp>
          <p:nvSpPr>
            <p:cNvPr id="59" name="TextBox 58"/>
            <p:cNvSpPr txBox="1"/>
            <p:nvPr/>
          </p:nvSpPr>
          <p:spPr>
            <a:xfrm>
              <a:off x="800852" y="1913730"/>
              <a:ext cx="458780" cy="276999"/>
            </a:xfrm>
            <a:prstGeom prst="rect">
              <a:avLst/>
            </a:prstGeom>
            <a:noFill/>
          </p:spPr>
          <p:txBody>
            <a:bodyPr wrap="none" rtlCol="0">
              <a:spAutoFit/>
            </a:bodyPr>
            <a:lstStyle/>
            <a:p>
              <a:r>
                <a:rPr lang="en-US" altLang="zh-CN" sz="1200" dirty="0" smtClean="0">
                  <a:solidFill>
                    <a:srgbClr val="5F5F5F"/>
                  </a:solidFill>
                  <a:latin typeface="微软雅黑" pitchFamily="34" charset="-122"/>
                  <a:ea typeface="微软雅黑" pitchFamily="34" charset="-122"/>
                </a:rPr>
                <a:t>50P</a:t>
              </a:r>
              <a:endParaRPr lang="zh-CN" altLang="en-US" sz="1200" dirty="0">
                <a:solidFill>
                  <a:srgbClr val="5F5F5F"/>
                </a:solidFill>
                <a:latin typeface="微软雅黑" pitchFamily="34" charset="-122"/>
                <a:ea typeface="微软雅黑" pitchFamily="34" charset="-122"/>
              </a:endParaRPr>
            </a:p>
          </p:txBody>
        </p:sp>
        <p:sp>
          <p:nvSpPr>
            <p:cNvPr id="60" name="TextBox 59"/>
            <p:cNvSpPr txBox="1"/>
            <p:nvPr/>
          </p:nvSpPr>
          <p:spPr>
            <a:xfrm>
              <a:off x="800852" y="1553690"/>
              <a:ext cx="458780" cy="276999"/>
            </a:xfrm>
            <a:prstGeom prst="rect">
              <a:avLst/>
            </a:prstGeom>
            <a:noFill/>
          </p:spPr>
          <p:txBody>
            <a:bodyPr wrap="none" rtlCol="0">
              <a:spAutoFit/>
            </a:bodyPr>
            <a:lstStyle/>
            <a:p>
              <a:r>
                <a:rPr lang="en-US" altLang="zh-CN" sz="1200" dirty="0" smtClean="0">
                  <a:solidFill>
                    <a:srgbClr val="5F5F5F"/>
                  </a:solidFill>
                  <a:latin typeface="微软雅黑" pitchFamily="34" charset="-122"/>
                  <a:ea typeface="微软雅黑" pitchFamily="34" charset="-122"/>
                </a:rPr>
                <a:t>60P</a:t>
              </a:r>
              <a:endParaRPr lang="zh-CN" altLang="en-US" sz="1200" dirty="0">
                <a:solidFill>
                  <a:srgbClr val="5F5F5F"/>
                </a:solidFill>
                <a:latin typeface="微软雅黑" pitchFamily="34" charset="-122"/>
                <a:ea typeface="微软雅黑" pitchFamily="34" charset="-122"/>
              </a:endParaRPr>
            </a:p>
          </p:txBody>
        </p:sp>
      </p:grpSp>
      <p:grpSp>
        <p:nvGrpSpPr>
          <p:cNvPr id="111" name="组合 110"/>
          <p:cNvGrpSpPr/>
          <p:nvPr/>
        </p:nvGrpSpPr>
        <p:grpSpPr>
          <a:xfrm>
            <a:off x="1348364" y="1945934"/>
            <a:ext cx="6311661" cy="1394546"/>
            <a:chOff x="1275596" y="1911128"/>
            <a:chExt cx="6311661" cy="1394546"/>
          </a:xfrm>
          <a:solidFill>
            <a:srgbClr val="DF0024"/>
          </a:solidFill>
        </p:grpSpPr>
        <p:sp>
          <p:nvSpPr>
            <p:cNvPr id="112" name="椭圆 111"/>
            <p:cNvSpPr/>
            <p:nvPr/>
          </p:nvSpPr>
          <p:spPr bwMode="auto">
            <a:xfrm>
              <a:off x="1275596" y="2955208"/>
              <a:ext cx="216000" cy="216000"/>
            </a:xfrm>
            <a:prstGeom prst="ellipse">
              <a:avLst/>
            </a:prstGeom>
            <a:grpFill/>
            <a:ln w="38100" cap="flat" cmpd="sng" algn="ctr">
              <a:solidFill>
                <a:srgbClr val="C0C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13" name="椭圆 112"/>
            <p:cNvSpPr/>
            <p:nvPr/>
          </p:nvSpPr>
          <p:spPr bwMode="auto">
            <a:xfrm>
              <a:off x="1829747" y="2883248"/>
              <a:ext cx="216000" cy="216000"/>
            </a:xfrm>
            <a:prstGeom prst="ellipse">
              <a:avLst/>
            </a:prstGeom>
            <a:grpFill/>
            <a:ln w="38100" cap="flat" cmpd="sng" algn="ctr">
              <a:solidFill>
                <a:srgbClr val="C0C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14" name="椭圆 113"/>
            <p:cNvSpPr/>
            <p:nvPr/>
          </p:nvSpPr>
          <p:spPr bwMode="auto">
            <a:xfrm>
              <a:off x="2383898" y="2523208"/>
              <a:ext cx="216000" cy="216000"/>
            </a:xfrm>
            <a:prstGeom prst="ellipse">
              <a:avLst/>
            </a:prstGeom>
            <a:grpFill/>
            <a:ln w="38100" cap="flat" cmpd="sng" algn="ctr">
              <a:solidFill>
                <a:srgbClr val="C0C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15" name="椭圆 114"/>
            <p:cNvSpPr/>
            <p:nvPr/>
          </p:nvSpPr>
          <p:spPr bwMode="auto">
            <a:xfrm>
              <a:off x="2938049" y="3089674"/>
              <a:ext cx="216000" cy="216000"/>
            </a:xfrm>
            <a:prstGeom prst="ellipse">
              <a:avLst/>
            </a:prstGeom>
            <a:grpFill/>
            <a:ln w="38100" cap="flat" cmpd="sng" algn="ctr">
              <a:solidFill>
                <a:srgbClr val="C0C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16" name="椭圆 115"/>
            <p:cNvSpPr/>
            <p:nvPr/>
          </p:nvSpPr>
          <p:spPr bwMode="auto">
            <a:xfrm>
              <a:off x="3492200" y="2706044"/>
              <a:ext cx="216000" cy="216000"/>
            </a:xfrm>
            <a:prstGeom prst="ellipse">
              <a:avLst/>
            </a:prstGeom>
            <a:grpFill/>
            <a:ln w="38100" cap="flat" cmpd="sng" algn="ctr">
              <a:solidFill>
                <a:srgbClr val="C0C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17" name="椭圆 116"/>
            <p:cNvSpPr/>
            <p:nvPr/>
          </p:nvSpPr>
          <p:spPr bwMode="auto">
            <a:xfrm>
              <a:off x="4046351" y="2996880"/>
              <a:ext cx="216000" cy="216000"/>
            </a:xfrm>
            <a:prstGeom prst="ellipse">
              <a:avLst/>
            </a:prstGeom>
            <a:grpFill/>
            <a:ln w="38100" cap="flat" cmpd="sng" algn="ctr">
              <a:solidFill>
                <a:srgbClr val="C0C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18" name="椭圆 117"/>
            <p:cNvSpPr/>
            <p:nvPr/>
          </p:nvSpPr>
          <p:spPr bwMode="auto">
            <a:xfrm>
              <a:off x="4600502" y="2695106"/>
              <a:ext cx="216000" cy="216000"/>
            </a:xfrm>
            <a:prstGeom prst="ellipse">
              <a:avLst/>
            </a:prstGeom>
            <a:grpFill/>
            <a:ln w="38100" cap="flat" cmpd="sng" algn="ctr">
              <a:solidFill>
                <a:srgbClr val="C0C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19" name="椭圆 118"/>
            <p:cNvSpPr/>
            <p:nvPr/>
          </p:nvSpPr>
          <p:spPr bwMode="auto">
            <a:xfrm>
              <a:off x="5154653" y="2442092"/>
              <a:ext cx="216000" cy="216000"/>
            </a:xfrm>
            <a:prstGeom prst="ellipse">
              <a:avLst/>
            </a:prstGeom>
            <a:grpFill/>
            <a:ln w="38100" cap="flat" cmpd="sng" algn="ctr">
              <a:solidFill>
                <a:srgbClr val="C0C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20" name="椭圆 119"/>
            <p:cNvSpPr/>
            <p:nvPr/>
          </p:nvSpPr>
          <p:spPr bwMode="auto">
            <a:xfrm>
              <a:off x="5708804" y="1911128"/>
              <a:ext cx="216000" cy="216000"/>
            </a:xfrm>
            <a:prstGeom prst="ellipse">
              <a:avLst/>
            </a:prstGeom>
            <a:grpFill/>
            <a:ln w="38100" cap="flat" cmpd="sng" algn="ctr">
              <a:solidFill>
                <a:srgbClr val="C0C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21" name="椭圆 120"/>
            <p:cNvSpPr/>
            <p:nvPr/>
          </p:nvSpPr>
          <p:spPr bwMode="auto">
            <a:xfrm>
              <a:off x="6262955" y="2490044"/>
              <a:ext cx="216000" cy="216000"/>
            </a:xfrm>
            <a:prstGeom prst="ellipse">
              <a:avLst/>
            </a:prstGeom>
            <a:grpFill/>
            <a:ln w="38100" cap="flat" cmpd="sng" algn="ctr">
              <a:solidFill>
                <a:srgbClr val="C0C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22" name="椭圆 121"/>
            <p:cNvSpPr/>
            <p:nvPr/>
          </p:nvSpPr>
          <p:spPr bwMode="auto">
            <a:xfrm>
              <a:off x="6817106" y="2739208"/>
              <a:ext cx="216000" cy="216000"/>
            </a:xfrm>
            <a:prstGeom prst="ellipse">
              <a:avLst/>
            </a:prstGeom>
            <a:grpFill/>
            <a:ln w="38100" cap="flat" cmpd="sng" algn="ctr">
              <a:solidFill>
                <a:srgbClr val="C0C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23" name="椭圆 122"/>
            <p:cNvSpPr/>
            <p:nvPr/>
          </p:nvSpPr>
          <p:spPr bwMode="auto">
            <a:xfrm>
              <a:off x="7371257" y="2658092"/>
              <a:ext cx="216000" cy="216000"/>
            </a:xfrm>
            <a:prstGeom prst="ellipse">
              <a:avLst/>
            </a:prstGeom>
            <a:grpFill/>
            <a:ln w="38100" cap="flat" cmpd="sng" algn="ctr">
              <a:solidFill>
                <a:srgbClr val="C0C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cxnSp>
          <p:nvCxnSpPr>
            <p:cNvPr id="124" name="直接连接符 123"/>
            <p:cNvCxnSpPr>
              <a:stCxn id="112" idx="6"/>
              <a:endCxn id="113" idx="2"/>
            </p:cNvCxnSpPr>
            <p:nvPr/>
          </p:nvCxnSpPr>
          <p:spPr>
            <a:xfrm flipV="1">
              <a:off x="1491596" y="2991248"/>
              <a:ext cx="338151" cy="71960"/>
            </a:xfrm>
            <a:prstGeom prst="line">
              <a:avLst/>
            </a:prstGeom>
            <a:grpFill/>
            <a:ln w="9525">
              <a:solidFill>
                <a:srgbClr val="DF0024"/>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a:stCxn id="113" idx="6"/>
              <a:endCxn id="114" idx="2"/>
            </p:cNvCxnSpPr>
            <p:nvPr/>
          </p:nvCxnSpPr>
          <p:spPr>
            <a:xfrm flipV="1">
              <a:off x="2045747" y="2631208"/>
              <a:ext cx="338151" cy="360040"/>
            </a:xfrm>
            <a:prstGeom prst="line">
              <a:avLst/>
            </a:prstGeom>
            <a:grpFill/>
            <a:ln w="9525">
              <a:solidFill>
                <a:srgbClr val="DF0024"/>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a:stCxn id="114" idx="6"/>
              <a:endCxn id="115" idx="2"/>
            </p:cNvCxnSpPr>
            <p:nvPr/>
          </p:nvCxnSpPr>
          <p:spPr>
            <a:xfrm>
              <a:off x="2599898" y="2631208"/>
              <a:ext cx="338151" cy="566466"/>
            </a:xfrm>
            <a:prstGeom prst="line">
              <a:avLst/>
            </a:prstGeom>
            <a:grpFill/>
            <a:ln w="9525">
              <a:solidFill>
                <a:srgbClr val="DF0024"/>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a:stCxn id="115" idx="6"/>
              <a:endCxn id="116" idx="2"/>
            </p:cNvCxnSpPr>
            <p:nvPr/>
          </p:nvCxnSpPr>
          <p:spPr>
            <a:xfrm flipV="1">
              <a:off x="3154049" y="2814044"/>
              <a:ext cx="338151" cy="383630"/>
            </a:xfrm>
            <a:prstGeom prst="line">
              <a:avLst/>
            </a:prstGeom>
            <a:grpFill/>
            <a:ln w="9525">
              <a:solidFill>
                <a:srgbClr val="DF0024"/>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a:stCxn id="116" idx="6"/>
              <a:endCxn id="117" idx="2"/>
            </p:cNvCxnSpPr>
            <p:nvPr/>
          </p:nvCxnSpPr>
          <p:spPr>
            <a:xfrm>
              <a:off x="3708200" y="2814044"/>
              <a:ext cx="338151" cy="290836"/>
            </a:xfrm>
            <a:prstGeom prst="line">
              <a:avLst/>
            </a:prstGeom>
            <a:grpFill/>
            <a:ln w="9525">
              <a:solidFill>
                <a:srgbClr val="DF0024"/>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stCxn id="117" idx="6"/>
              <a:endCxn id="118" idx="2"/>
            </p:cNvCxnSpPr>
            <p:nvPr/>
          </p:nvCxnSpPr>
          <p:spPr>
            <a:xfrm flipV="1">
              <a:off x="4262351" y="2803106"/>
              <a:ext cx="338151" cy="301774"/>
            </a:xfrm>
            <a:prstGeom prst="line">
              <a:avLst/>
            </a:prstGeom>
            <a:grpFill/>
            <a:ln w="9525">
              <a:solidFill>
                <a:srgbClr val="DF0024"/>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a:stCxn id="118" idx="6"/>
              <a:endCxn id="119" idx="2"/>
            </p:cNvCxnSpPr>
            <p:nvPr/>
          </p:nvCxnSpPr>
          <p:spPr>
            <a:xfrm flipV="1">
              <a:off x="4816502" y="2550092"/>
              <a:ext cx="338151" cy="253014"/>
            </a:xfrm>
            <a:prstGeom prst="line">
              <a:avLst/>
            </a:prstGeom>
            <a:grpFill/>
            <a:ln w="9525">
              <a:solidFill>
                <a:srgbClr val="DF0024"/>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a:stCxn id="119" idx="6"/>
              <a:endCxn id="120" idx="2"/>
            </p:cNvCxnSpPr>
            <p:nvPr/>
          </p:nvCxnSpPr>
          <p:spPr>
            <a:xfrm flipV="1">
              <a:off x="5370653" y="2019128"/>
              <a:ext cx="338151" cy="530964"/>
            </a:xfrm>
            <a:prstGeom prst="line">
              <a:avLst/>
            </a:prstGeom>
            <a:grpFill/>
            <a:ln w="9525">
              <a:solidFill>
                <a:srgbClr val="DF0024"/>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stCxn id="120" idx="6"/>
              <a:endCxn id="121" idx="2"/>
            </p:cNvCxnSpPr>
            <p:nvPr/>
          </p:nvCxnSpPr>
          <p:spPr>
            <a:xfrm>
              <a:off x="5924804" y="2019128"/>
              <a:ext cx="338151" cy="578916"/>
            </a:xfrm>
            <a:prstGeom prst="line">
              <a:avLst/>
            </a:prstGeom>
            <a:grpFill/>
            <a:ln w="9525">
              <a:solidFill>
                <a:srgbClr val="DF0024"/>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stCxn id="121" idx="6"/>
              <a:endCxn id="122" idx="2"/>
            </p:cNvCxnSpPr>
            <p:nvPr/>
          </p:nvCxnSpPr>
          <p:spPr>
            <a:xfrm>
              <a:off x="6478955" y="2598044"/>
              <a:ext cx="338151" cy="249164"/>
            </a:xfrm>
            <a:prstGeom prst="line">
              <a:avLst/>
            </a:prstGeom>
            <a:grpFill/>
            <a:ln w="9525">
              <a:solidFill>
                <a:srgbClr val="DF0024"/>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a:stCxn id="122" idx="6"/>
              <a:endCxn id="123" idx="2"/>
            </p:cNvCxnSpPr>
            <p:nvPr/>
          </p:nvCxnSpPr>
          <p:spPr>
            <a:xfrm flipV="1">
              <a:off x="7033106" y="2766092"/>
              <a:ext cx="338151" cy="81116"/>
            </a:xfrm>
            <a:prstGeom prst="line">
              <a:avLst/>
            </a:prstGeom>
            <a:grpFill/>
            <a:ln w="9525">
              <a:solidFill>
                <a:srgbClr val="DF0024"/>
              </a:solidFill>
            </a:ln>
          </p:spPr>
          <p:style>
            <a:lnRef idx="1">
              <a:schemeClr val="accent1"/>
            </a:lnRef>
            <a:fillRef idx="0">
              <a:schemeClr val="accent1"/>
            </a:fillRef>
            <a:effectRef idx="0">
              <a:schemeClr val="accent1"/>
            </a:effectRef>
            <a:fontRef idx="minor">
              <a:schemeClr val="tx1"/>
            </a:fontRef>
          </p:style>
        </p:cxnSp>
      </p:grpSp>
      <p:grpSp>
        <p:nvGrpSpPr>
          <p:cNvPr id="135" name="组合 134"/>
          <p:cNvGrpSpPr/>
          <p:nvPr/>
        </p:nvGrpSpPr>
        <p:grpSpPr>
          <a:xfrm>
            <a:off x="5707471" y="754483"/>
            <a:ext cx="2326467" cy="1191451"/>
            <a:chOff x="5634703" y="525909"/>
            <a:chExt cx="2326467" cy="1191451"/>
          </a:xfrm>
        </p:grpSpPr>
        <p:sp>
          <p:nvSpPr>
            <p:cNvPr id="136" name="矩形 135"/>
            <p:cNvSpPr/>
            <p:nvPr/>
          </p:nvSpPr>
          <p:spPr>
            <a:xfrm>
              <a:off x="5816804" y="915566"/>
              <a:ext cx="1995556" cy="36000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7" name="直接连接符 136"/>
            <p:cNvCxnSpPr>
              <a:stCxn id="136" idx="1"/>
              <a:endCxn id="120" idx="0"/>
            </p:cNvCxnSpPr>
            <p:nvPr/>
          </p:nvCxnSpPr>
          <p:spPr>
            <a:xfrm>
              <a:off x="5816804" y="1095566"/>
              <a:ext cx="0" cy="621794"/>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138" name="矩形 137"/>
            <p:cNvSpPr/>
            <p:nvPr/>
          </p:nvSpPr>
          <p:spPr>
            <a:xfrm>
              <a:off x="5744804" y="915566"/>
              <a:ext cx="72000" cy="360000"/>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TextBox 138"/>
            <p:cNvSpPr txBox="1"/>
            <p:nvPr/>
          </p:nvSpPr>
          <p:spPr>
            <a:xfrm>
              <a:off x="5939392" y="943852"/>
              <a:ext cx="2021778" cy="307777"/>
            </a:xfrm>
            <a:prstGeom prst="rect">
              <a:avLst/>
            </a:prstGeom>
            <a:noFill/>
          </p:spPr>
          <p:txBody>
            <a:bodyPr wrap="square" rtlCol="0">
              <a:spAutoFit/>
            </a:bodyPr>
            <a:lstStyle/>
            <a:p>
              <a:r>
                <a:rPr lang="zh-CN" altLang="en-US" sz="1400" dirty="0" smtClean="0">
                  <a:solidFill>
                    <a:srgbClr val="FFFFFF"/>
                  </a:solidFill>
                  <a:latin typeface="微软雅黑" pitchFamily="34" charset="-122"/>
                  <a:ea typeface="微软雅黑" pitchFamily="34" charset="-122"/>
                </a:rPr>
                <a:t>最高完成</a:t>
              </a:r>
              <a:r>
                <a:rPr lang="zh-CN" altLang="en-US" sz="1400" dirty="0">
                  <a:solidFill>
                    <a:srgbClr val="FFFFFF"/>
                  </a:solidFill>
                  <a:latin typeface="微软雅黑" pitchFamily="34" charset="-122"/>
                  <a:ea typeface="微软雅黑" pitchFamily="34" charset="-122"/>
                </a:rPr>
                <a:t>量说明标题 </a:t>
              </a:r>
            </a:p>
          </p:txBody>
        </p:sp>
        <p:sp>
          <p:nvSpPr>
            <p:cNvPr id="140" name="TextBox 139"/>
            <p:cNvSpPr txBox="1"/>
            <p:nvPr/>
          </p:nvSpPr>
          <p:spPr>
            <a:xfrm>
              <a:off x="5634703" y="525909"/>
              <a:ext cx="764953" cy="461665"/>
            </a:xfrm>
            <a:prstGeom prst="rect">
              <a:avLst/>
            </a:prstGeom>
            <a:noFill/>
          </p:spPr>
          <p:txBody>
            <a:bodyPr wrap="none" rtlCol="0">
              <a:spAutoFit/>
            </a:bodyPr>
            <a:lstStyle/>
            <a:p>
              <a:r>
                <a:rPr lang="en-US" altLang="zh-CN" sz="2400" b="1" dirty="0" smtClean="0">
                  <a:solidFill>
                    <a:srgbClr val="DF0024"/>
                  </a:solidFill>
                  <a:latin typeface="微软雅黑" pitchFamily="34" charset="-122"/>
                  <a:ea typeface="微软雅黑" pitchFamily="34" charset="-122"/>
                </a:rPr>
                <a:t>49P</a:t>
              </a:r>
              <a:endParaRPr lang="zh-CN" altLang="en-US" sz="2400" b="1" dirty="0">
                <a:solidFill>
                  <a:srgbClr val="DF0024"/>
                </a:solidFill>
                <a:latin typeface="微软雅黑" pitchFamily="34" charset="-122"/>
                <a:ea typeface="微软雅黑" pitchFamily="34" charset="-122"/>
              </a:endParaRPr>
            </a:p>
          </p:txBody>
        </p:sp>
      </p:grpSp>
      <p:grpSp>
        <p:nvGrpSpPr>
          <p:cNvPr id="141" name="组合 140"/>
          <p:cNvGrpSpPr/>
          <p:nvPr/>
        </p:nvGrpSpPr>
        <p:grpSpPr>
          <a:xfrm>
            <a:off x="2936716" y="1424811"/>
            <a:ext cx="2251504" cy="1699669"/>
            <a:chOff x="5634703" y="510648"/>
            <a:chExt cx="2251504" cy="1699669"/>
          </a:xfrm>
        </p:grpSpPr>
        <p:sp>
          <p:nvSpPr>
            <p:cNvPr id="142" name="矩形 141"/>
            <p:cNvSpPr/>
            <p:nvPr/>
          </p:nvSpPr>
          <p:spPr>
            <a:xfrm>
              <a:off x="5816804" y="915566"/>
              <a:ext cx="1995556" cy="360000"/>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3" name="直接连接符 142"/>
            <p:cNvCxnSpPr>
              <a:stCxn id="142" idx="1"/>
              <a:endCxn id="115" idx="0"/>
            </p:cNvCxnSpPr>
            <p:nvPr/>
          </p:nvCxnSpPr>
          <p:spPr>
            <a:xfrm>
              <a:off x="5816804" y="1095566"/>
              <a:ext cx="0" cy="1114751"/>
            </a:xfrm>
            <a:prstGeom prst="line">
              <a:avLst/>
            </a:prstGeom>
            <a:ln>
              <a:solidFill>
                <a:srgbClr val="363636"/>
              </a:solidFill>
            </a:ln>
          </p:spPr>
          <p:style>
            <a:lnRef idx="1">
              <a:schemeClr val="accent1"/>
            </a:lnRef>
            <a:fillRef idx="0">
              <a:schemeClr val="accent1"/>
            </a:fillRef>
            <a:effectRef idx="0">
              <a:schemeClr val="accent1"/>
            </a:effectRef>
            <a:fontRef idx="minor">
              <a:schemeClr val="tx1"/>
            </a:fontRef>
          </p:style>
        </p:cxnSp>
        <p:sp>
          <p:nvSpPr>
            <p:cNvPr id="144" name="矩形 143"/>
            <p:cNvSpPr/>
            <p:nvPr/>
          </p:nvSpPr>
          <p:spPr>
            <a:xfrm>
              <a:off x="5744804" y="915566"/>
              <a:ext cx="72000" cy="360000"/>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TextBox 144"/>
            <p:cNvSpPr txBox="1"/>
            <p:nvPr/>
          </p:nvSpPr>
          <p:spPr>
            <a:xfrm>
              <a:off x="5864429" y="943852"/>
              <a:ext cx="2021778" cy="307777"/>
            </a:xfrm>
            <a:prstGeom prst="rect">
              <a:avLst/>
            </a:prstGeom>
            <a:noFill/>
          </p:spPr>
          <p:txBody>
            <a:bodyPr wrap="square" rtlCol="0">
              <a:spAutoFit/>
            </a:bodyPr>
            <a:lstStyle/>
            <a:p>
              <a:r>
                <a:rPr lang="zh-CN" altLang="en-US" sz="1400" dirty="0" smtClean="0">
                  <a:solidFill>
                    <a:srgbClr val="FFFFFF"/>
                  </a:solidFill>
                  <a:latin typeface="微软雅黑" pitchFamily="34" charset="-122"/>
                  <a:ea typeface="微软雅黑" pitchFamily="34" charset="-122"/>
                </a:rPr>
                <a:t>最低完成量说明标题 </a:t>
              </a:r>
              <a:endParaRPr lang="zh-CN" altLang="en-US" sz="1400" dirty="0">
                <a:solidFill>
                  <a:srgbClr val="FFFFFF"/>
                </a:solidFill>
                <a:latin typeface="微软雅黑" pitchFamily="34" charset="-122"/>
                <a:ea typeface="微软雅黑" pitchFamily="34" charset="-122"/>
              </a:endParaRPr>
            </a:p>
          </p:txBody>
        </p:sp>
        <p:sp>
          <p:nvSpPr>
            <p:cNvPr id="146" name="TextBox 145"/>
            <p:cNvSpPr txBox="1"/>
            <p:nvPr/>
          </p:nvSpPr>
          <p:spPr>
            <a:xfrm>
              <a:off x="5634703" y="510648"/>
              <a:ext cx="764953" cy="461665"/>
            </a:xfrm>
            <a:prstGeom prst="rect">
              <a:avLst/>
            </a:prstGeom>
            <a:noFill/>
          </p:spPr>
          <p:txBody>
            <a:bodyPr wrap="none" rtlCol="0">
              <a:spAutoFit/>
            </a:bodyPr>
            <a:lstStyle/>
            <a:p>
              <a:r>
                <a:rPr lang="en-US" altLang="zh-CN" sz="2400" b="1" dirty="0" smtClean="0">
                  <a:solidFill>
                    <a:srgbClr val="DF0024"/>
                  </a:solidFill>
                  <a:latin typeface="微软雅黑" pitchFamily="34" charset="-122"/>
                  <a:ea typeface="微软雅黑" pitchFamily="34" charset="-122"/>
                </a:rPr>
                <a:t>12P</a:t>
              </a:r>
              <a:endParaRPr lang="zh-CN" altLang="en-US" sz="2400" b="1" dirty="0">
                <a:solidFill>
                  <a:srgbClr val="DF0024"/>
                </a:solidFill>
                <a:latin typeface="微软雅黑" pitchFamily="34" charset="-122"/>
                <a:ea typeface="微软雅黑" pitchFamily="34" charset="-122"/>
              </a:endParaRPr>
            </a:p>
          </p:txBody>
        </p:sp>
      </p:grpSp>
      <p:sp>
        <p:nvSpPr>
          <p:cNvPr id="147" name="TextBox 146"/>
          <p:cNvSpPr txBox="1"/>
          <p:nvPr/>
        </p:nvSpPr>
        <p:spPr>
          <a:xfrm>
            <a:off x="1657162" y="4319311"/>
            <a:ext cx="5859846" cy="461024"/>
          </a:xfrm>
          <a:prstGeom prst="rect">
            <a:avLst/>
          </a:prstGeom>
          <a:noFill/>
        </p:spPr>
        <p:txBody>
          <a:bodyPr wrap="square" rtlCol="0">
            <a:spAutoFit/>
          </a:bodyPr>
          <a:lstStyle/>
          <a:p>
            <a:pPr algn="ctr">
              <a:lnSpc>
                <a:spcPts val="1500"/>
              </a:lnSpc>
            </a:pPr>
            <a:r>
              <a:rPr lang="zh-CN" altLang="en-US" sz="1100" dirty="0" smtClean="0">
                <a:solidFill>
                  <a:srgbClr val="000000"/>
                </a:solidFill>
                <a:latin typeface="微软雅黑" pitchFamily="34" charset="-122"/>
                <a:ea typeface="微软雅黑" pitchFamily="34" charset="-122"/>
              </a:rPr>
              <a:t>在此输入</a:t>
            </a:r>
            <a:r>
              <a:rPr lang="zh-CN" altLang="en-US" sz="1100" dirty="0">
                <a:solidFill>
                  <a:srgbClr val="000000"/>
                </a:solidFill>
                <a:latin typeface="微软雅黑" pitchFamily="34" charset="-122"/>
                <a:ea typeface="微软雅黑" pitchFamily="34" charset="-122"/>
              </a:rPr>
              <a:t>说明文字在此输入说明</a:t>
            </a:r>
            <a:r>
              <a:rPr lang="zh-CN" altLang="en-US" sz="1100" dirty="0" smtClean="0">
                <a:solidFill>
                  <a:srgbClr val="000000"/>
                </a:solidFill>
                <a:latin typeface="微软雅黑" pitchFamily="34" charset="-122"/>
                <a:ea typeface="微软雅黑" pitchFamily="34" charset="-122"/>
              </a:rPr>
              <a:t>文字在此</a:t>
            </a:r>
            <a:r>
              <a:rPr lang="zh-CN" altLang="en-US" sz="1100" dirty="0">
                <a:solidFill>
                  <a:srgbClr val="000000"/>
                </a:solidFill>
                <a:latin typeface="微软雅黑" pitchFamily="34" charset="-122"/>
                <a:ea typeface="微软雅黑" pitchFamily="34" charset="-122"/>
              </a:rPr>
              <a:t>输入说明</a:t>
            </a:r>
            <a:r>
              <a:rPr lang="zh-CN" altLang="en-US" sz="1100" dirty="0" smtClean="0">
                <a:solidFill>
                  <a:srgbClr val="000000"/>
                </a:solidFill>
                <a:latin typeface="微软雅黑" pitchFamily="34" charset="-122"/>
                <a:ea typeface="微软雅黑" pitchFamily="34" charset="-122"/>
              </a:rPr>
              <a:t>文字在此</a:t>
            </a:r>
            <a:r>
              <a:rPr lang="zh-CN" altLang="en-US" sz="1100" dirty="0">
                <a:solidFill>
                  <a:srgbClr val="000000"/>
                </a:solidFill>
                <a:latin typeface="微软雅黑" pitchFamily="34" charset="-122"/>
                <a:ea typeface="微软雅黑" pitchFamily="34" charset="-122"/>
              </a:rPr>
              <a:t>输入说明文字</a:t>
            </a:r>
          </a:p>
          <a:p>
            <a:pPr algn="ctr">
              <a:lnSpc>
                <a:spcPts val="1500"/>
              </a:lnSpc>
            </a:pPr>
            <a:endParaRPr lang="zh-CN" altLang="en-US" sz="1100" dirty="0">
              <a:solidFill>
                <a:srgbClr val="000000"/>
              </a:solidFill>
              <a:latin typeface="微软雅黑" pitchFamily="34" charset="-122"/>
              <a:ea typeface="微软雅黑" pitchFamily="34" charset="-122"/>
            </a:endParaRPr>
          </a:p>
        </p:txBody>
      </p:sp>
    </p:spTree>
    <p:extLst>
      <p:ext uri="{BB962C8B-B14F-4D97-AF65-F5344CB8AC3E}">
        <p14:creationId xmlns:p14="http://schemas.microsoft.com/office/powerpoint/2010/main" val="3082785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anim calcmode="lin" valueType="num">
                                      <p:cBhvr>
                                        <p:cTn id="8" dur="1000" fill="hold"/>
                                        <p:tgtEl>
                                          <p:spTgt spid="147"/>
                                        </p:tgtEl>
                                        <p:attrNameLst>
                                          <p:attrName>ppt_x</p:attrName>
                                        </p:attrNameLst>
                                      </p:cBhvr>
                                      <p:tavLst>
                                        <p:tav tm="0">
                                          <p:val>
                                            <p:strVal val="#ppt_x"/>
                                          </p:val>
                                        </p:tav>
                                        <p:tav tm="100000">
                                          <p:val>
                                            <p:strVal val="#ppt_x"/>
                                          </p:val>
                                        </p:tav>
                                      </p:tavLst>
                                    </p:anim>
                                    <p:anim calcmode="lin" valueType="num">
                                      <p:cBhvr>
                                        <p:cTn id="9" dur="1000" fill="hold"/>
                                        <p:tgtEl>
                                          <p:spTgt spid="1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wipe(left)">
                                      <p:cBhvr>
                                        <p:cTn id="17" dur="750"/>
                                        <p:tgtEl>
                                          <p:spTgt spid="111"/>
                                        </p:tgtEl>
                                      </p:cBhvr>
                                    </p:animEffect>
                                  </p:childTnLst>
                                </p:cTn>
                              </p:par>
                            </p:childTnLst>
                          </p:cTn>
                        </p:par>
                        <p:par>
                          <p:cTn id="18" fill="hold">
                            <p:stCondLst>
                              <p:cond delay="2250"/>
                            </p:stCondLst>
                            <p:childTnLst>
                              <p:par>
                                <p:cTn id="19" presetID="42" presetClass="entr" presetSubtype="0" fill="hold" nodeType="afterEffect">
                                  <p:stCondLst>
                                    <p:cond delay="0"/>
                                  </p:stCondLst>
                                  <p:childTnLst>
                                    <p:set>
                                      <p:cBhvr>
                                        <p:cTn id="20" dur="1" fill="hold">
                                          <p:stCondLst>
                                            <p:cond delay="0"/>
                                          </p:stCondLst>
                                        </p:cTn>
                                        <p:tgtEl>
                                          <p:spTgt spid="141"/>
                                        </p:tgtEl>
                                        <p:attrNameLst>
                                          <p:attrName>style.visibility</p:attrName>
                                        </p:attrNameLst>
                                      </p:cBhvr>
                                      <p:to>
                                        <p:strVal val="visible"/>
                                      </p:to>
                                    </p:set>
                                    <p:animEffect transition="in" filter="fade">
                                      <p:cBhvr>
                                        <p:cTn id="21" dur="1000"/>
                                        <p:tgtEl>
                                          <p:spTgt spid="141"/>
                                        </p:tgtEl>
                                      </p:cBhvr>
                                    </p:animEffect>
                                    <p:anim calcmode="lin" valueType="num">
                                      <p:cBhvr>
                                        <p:cTn id="22" dur="1000" fill="hold"/>
                                        <p:tgtEl>
                                          <p:spTgt spid="141"/>
                                        </p:tgtEl>
                                        <p:attrNameLst>
                                          <p:attrName>ppt_x</p:attrName>
                                        </p:attrNameLst>
                                      </p:cBhvr>
                                      <p:tavLst>
                                        <p:tav tm="0">
                                          <p:val>
                                            <p:strVal val="#ppt_x"/>
                                          </p:val>
                                        </p:tav>
                                        <p:tav tm="100000">
                                          <p:val>
                                            <p:strVal val="#ppt_x"/>
                                          </p:val>
                                        </p:tav>
                                      </p:tavLst>
                                    </p:anim>
                                    <p:anim calcmode="lin" valueType="num">
                                      <p:cBhvr>
                                        <p:cTn id="23" dur="1000" fill="hold"/>
                                        <p:tgtEl>
                                          <p:spTgt spid="141"/>
                                        </p:tgtEl>
                                        <p:attrNameLst>
                                          <p:attrName>ppt_y</p:attrName>
                                        </p:attrNameLst>
                                      </p:cBhvr>
                                      <p:tavLst>
                                        <p:tav tm="0">
                                          <p:val>
                                            <p:strVal val="#ppt_y+.1"/>
                                          </p:val>
                                        </p:tav>
                                        <p:tav tm="100000">
                                          <p:val>
                                            <p:strVal val="#ppt_y"/>
                                          </p:val>
                                        </p:tav>
                                      </p:tavLst>
                                    </p:anim>
                                  </p:childTnLst>
                                </p:cTn>
                              </p:par>
                            </p:childTnLst>
                          </p:cTn>
                        </p:par>
                        <p:par>
                          <p:cTn id="24" fill="hold">
                            <p:stCondLst>
                              <p:cond delay="3250"/>
                            </p:stCondLst>
                            <p:childTnLst>
                              <p:par>
                                <p:cTn id="25" presetID="42" presetClass="entr" presetSubtype="0" fill="hold" nodeType="afterEffect">
                                  <p:stCondLst>
                                    <p:cond delay="0"/>
                                  </p:stCondLst>
                                  <p:childTnLst>
                                    <p:set>
                                      <p:cBhvr>
                                        <p:cTn id="26" dur="1" fill="hold">
                                          <p:stCondLst>
                                            <p:cond delay="0"/>
                                          </p:stCondLst>
                                        </p:cTn>
                                        <p:tgtEl>
                                          <p:spTgt spid="135"/>
                                        </p:tgtEl>
                                        <p:attrNameLst>
                                          <p:attrName>style.visibility</p:attrName>
                                        </p:attrNameLst>
                                      </p:cBhvr>
                                      <p:to>
                                        <p:strVal val="visible"/>
                                      </p:to>
                                    </p:set>
                                    <p:animEffect transition="in" filter="fade">
                                      <p:cBhvr>
                                        <p:cTn id="27" dur="1000"/>
                                        <p:tgtEl>
                                          <p:spTgt spid="135"/>
                                        </p:tgtEl>
                                      </p:cBhvr>
                                    </p:animEffect>
                                    <p:anim calcmode="lin" valueType="num">
                                      <p:cBhvr>
                                        <p:cTn id="28" dur="1000" fill="hold"/>
                                        <p:tgtEl>
                                          <p:spTgt spid="135"/>
                                        </p:tgtEl>
                                        <p:attrNameLst>
                                          <p:attrName>ppt_x</p:attrName>
                                        </p:attrNameLst>
                                      </p:cBhvr>
                                      <p:tavLst>
                                        <p:tav tm="0">
                                          <p:val>
                                            <p:strVal val="#ppt_x"/>
                                          </p:val>
                                        </p:tav>
                                        <p:tav tm="100000">
                                          <p:val>
                                            <p:strVal val="#ppt_x"/>
                                          </p:val>
                                        </p:tav>
                                      </p:tavLst>
                                    </p:anim>
                                    <p:anim calcmode="lin" valueType="num">
                                      <p:cBhvr>
                                        <p:cTn id="29"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9524" y="3122"/>
            <a:ext cx="981124" cy="616859"/>
          </a:xfrm>
          <a:custGeom>
            <a:avLst/>
            <a:gdLst>
              <a:gd name="connsiteX0" fmla="*/ 0 w 6362700"/>
              <a:gd name="connsiteY0" fmla="*/ 0 h 5181600"/>
              <a:gd name="connsiteX1" fmla="*/ 0 w 6362700"/>
              <a:gd name="connsiteY1" fmla="*/ 2314575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81600"/>
              <a:gd name="connsiteX1" fmla="*/ 0 w 6362700"/>
              <a:gd name="connsiteY1" fmla="*/ 2857500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72075"/>
              <a:gd name="connsiteX1" fmla="*/ 0 w 6362700"/>
              <a:gd name="connsiteY1" fmla="*/ 2857500 h 5172075"/>
              <a:gd name="connsiteX2" fmla="*/ 2505075 w 6362700"/>
              <a:gd name="connsiteY2" fmla="*/ 5162550 h 5172075"/>
              <a:gd name="connsiteX3" fmla="*/ 6362700 w 6362700"/>
              <a:gd name="connsiteY3" fmla="*/ 5172075 h 5172075"/>
              <a:gd name="connsiteX4" fmla="*/ 752475 w 6362700"/>
              <a:gd name="connsiteY4" fmla="*/ 9525 h 5172075"/>
              <a:gd name="connsiteX5" fmla="*/ 0 w 6362700"/>
              <a:gd name="connsiteY5" fmla="*/ 0 h 517207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752475 w 6810375"/>
              <a:gd name="connsiteY4" fmla="*/ 9525 h 5181600"/>
              <a:gd name="connsiteX5" fmla="*/ 0 w 6810375"/>
              <a:gd name="connsiteY5" fmla="*/ 0 h 5181600"/>
              <a:gd name="connsiteX0" fmla="*/ 0 w 6810375"/>
              <a:gd name="connsiteY0" fmla="*/ 9525 h 5191125"/>
              <a:gd name="connsiteX1" fmla="*/ 0 w 6810375"/>
              <a:gd name="connsiteY1" fmla="*/ 2867025 h 5191125"/>
              <a:gd name="connsiteX2" fmla="*/ 2505075 w 6810375"/>
              <a:gd name="connsiteY2" fmla="*/ 5172075 h 5191125"/>
              <a:gd name="connsiteX3" fmla="*/ 6810375 w 6810375"/>
              <a:gd name="connsiteY3" fmla="*/ 5191125 h 5191125"/>
              <a:gd name="connsiteX4" fmla="*/ 1219200 w 6810375"/>
              <a:gd name="connsiteY4" fmla="*/ 0 h 5191125"/>
              <a:gd name="connsiteX5" fmla="*/ 0 w 6810375"/>
              <a:gd name="connsiteY5" fmla="*/ 9525 h 519112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1247775 w 6810375"/>
              <a:gd name="connsiteY4" fmla="*/ 9525 h 5181600"/>
              <a:gd name="connsiteX5" fmla="*/ 0 w 6810375"/>
              <a:gd name="connsiteY5" fmla="*/ 0 h 5181600"/>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9525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76350 w 6810375"/>
              <a:gd name="connsiteY4" fmla="*/ 1905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3959974 w 6810375"/>
              <a:gd name="connsiteY4" fmla="*/ 0 h 5191125"/>
              <a:gd name="connsiteX5" fmla="*/ 0 w 6810375"/>
              <a:gd name="connsiteY5" fmla="*/ 0 h 5191125"/>
              <a:gd name="connsiteX0" fmla="*/ 0 w 8747662"/>
              <a:gd name="connsiteY0" fmla="*/ 0 h 5191125"/>
              <a:gd name="connsiteX1" fmla="*/ 0 w 8747662"/>
              <a:gd name="connsiteY1" fmla="*/ 2857500 h 5191125"/>
              <a:gd name="connsiteX2" fmla="*/ 2514600 w 8747662"/>
              <a:gd name="connsiteY2" fmla="*/ 5191125 h 5191125"/>
              <a:gd name="connsiteX3" fmla="*/ 8747662 w 8747662"/>
              <a:gd name="connsiteY3" fmla="*/ 5181596 h 5191125"/>
              <a:gd name="connsiteX4" fmla="*/ 3959974 w 8747662"/>
              <a:gd name="connsiteY4" fmla="*/ 0 h 5191125"/>
              <a:gd name="connsiteX5" fmla="*/ 0 w 8747662"/>
              <a:gd name="connsiteY5" fmla="*/ 0 h 519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7662" h="5191125">
                <a:moveTo>
                  <a:pt x="0" y="0"/>
                </a:moveTo>
                <a:lnTo>
                  <a:pt x="0" y="2857500"/>
                </a:lnTo>
                <a:lnTo>
                  <a:pt x="2514600" y="5191125"/>
                </a:lnTo>
                <a:lnTo>
                  <a:pt x="8747662" y="5181596"/>
                </a:lnTo>
                <a:lnTo>
                  <a:pt x="3959974" y="0"/>
                </a:lnTo>
                <a:lnTo>
                  <a:pt x="0" y="0"/>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p:cNvSpPr/>
          <p:nvPr/>
        </p:nvSpPr>
        <p:spPr>
          <a:xfrm flipH="1">
            <a:off x="7164288" y="0"/>
            <a:ext cx="1986920" cy="619981"/>
          </a:xfrm>
          <a:prstGeom prst="parallelogram">
            <a:avLst>
              <a:gd name="adj" fmla="val 112766"/>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p:cNvSpPr/>
          <p:nvPr/>
        </p:nvSpPr>
        <p:spPr>
          <a:xfrm flipH="1">
            <a:off x="558602" y="3122"/>
            <a:ext cx="4435192" cy="616859"/>
          </a:xfrm>
          <a:custGeom>
            <a:avLst/>
            <a:gdLst>
              <a:gd name="connsiteX0" fmla="*/ 0 w 4435192"/>
              <a:gd name="connsiteY0" fmla="*/ 616859 h 616859"/>
              <a:gd name="connsiteX1" fmla="*/ 695607 w 4435192"/>
              <a:gd name="connsiteY1" fmla="*/ 0 h 616859"/>
              <a:gd name="connsiteX2" fmla="*/ 4435192 w 4435192"/>
              <a:gd name="connsiteY2" fmla="*/ 0 h 616859"/>
              <a:gd name="connsiteX3" fmla="*/ 3739585 w 4435192"/>
              <a:gd name="connsiteY3" fmla="*/ 616859 h 616859"/>
              <a:gd name="connsiteX4" fmla="*/ 0 w 4435192"/>
              <a:gd name="connsiteY4" fmla="*/ 616859 h 616859"/>
              <a:gd name="connsiteX0" fmla="*/ 0 w 4435192"/>
              <a:gd name="connsiteY0" fmla="*/ 616859 h 616859"/>
              <a:gd name="connsiteX1" fmla="*/ 695607 w 4435192"/>
              <a:gd name="connsiteY1" fmla="*/ 0 h 616859"/>
              <a:gd name="connsiteX2" fmla="*/ 4435192 w 4435192"/>
              <a:gd name="connsiteY2" fmla="*/ 0 h 616859"/>
              <a:gd name="connsiteX3" fmla="*/ 3901510 w 4435192"/>
              <a:gd name="connsiteY3" fmla="*/ 616859 h 616859"/>
              <a:gd name="connsiteX4" fmla="*/ 0 w 4435192"/>
              <a:gd name="connsiteY4" fmla="*/ 616859 h 6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192" h="616859">
                <a:moveTo>
                  <a:pt x="0" y="616859"/>
                </a:moveTo>
                <a:lnTo>
                  <a:pt x="695607" y="0"/>
                </a:lnTo>
                <a:lnTo>
                  <a:pt x="4435192" y="0"/>
                </a:lnTo>
                <a:lnTo>
                  <a:pt x="3901510" y="616859"/>
                </a:lnTo>
                <a:lnTo>
                  <a:pt x="0" y="616859"/>
                </a:lnTo>
                <a:close/>
              </a:path>
            </a:pathLst>
          </a:cu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7772682" y="51470"/>
            <a:ext cx="903774" cy="523220"/>
          </a:xfrm>
          <a:prstGeom prst="rect">
            <a:avLst/>
          </a:prstGeom>
          <a:noFill/>
        </p:spPr>
        <p:txBody>
          <a:bodyPr wrap="none" rtlCol="0">
            <a:spAutoFit/>
          </a:bodyPr>
          <a:lstStyle/>
          <a:p>
            <a:r>
              <a:rPr lang="en-US" altLang="zh-CN" sz="2800" dirty="0" smtClean="0">
                <a:solidFill>
                  <a:srgbClr val="DF0024"/>
                </a:solidFill>
                <a:latin typeface="Impact" pitchFamily="34" charset="0"/>
              </a:rPr>
              <a:t>LOGO</a:t>
            </a:r>
            <a:endParaRPr lang="zh-CN" altLang="en-US" sz="2800" dirty="0">
              <a:solidFill>
                <a:srgbClr val="DF0024"/>
              </a:solidFill>
              <a:latin typeface="Impact" pitchFamily="34" charset="0"/>
            </a:endParaRPr>
          </a:p>
        </p:txBody>
      </p:sp>
      <p:sp>
        <p:nvSpPr>
          <p:cNvPr id="11" name="TextBox 10"/>
          <p:cNvSpPr txBox="1"/>
          <p:nvPr/>
        </p:nvSpPr>
        <p:spPr>
          <a:xfrm>
            <a:off x="1247244" y="49941"/>
            <a:ext cx="1620957" cy="523220"/>
          </a:xfrm>
          <a:prstGeom prst="rect">
            <a:avLst/>
          </a:prstGeom>
          <a:noFill/>
        </p:spPr>
        <p:txBody>
          <a:bodyPr wrap="none" rtlCol="0">
            <a:spAutoFit/>
          </a:bodyPr>
          <a:lstStyle/>
          <a:p>
            <a:r>
              <a:rPr lang="zh-CN" altLang="en-US" sz="2800" b="1" dirty="0">
                <a:latin typeface="微软雅黑" pitchFamily="34" charset="-122"/>
                <a:ea typeface="微软雅黑" pitchFamily="34" charset="-122"/>
              </a:rPr>
              <a:t>发展规划</a:t>
            </a:r>
          </a:p>
        </p:txBody>
      </p:sp>
      <p:sp>
        <p:nvSpPr>
          <p:cNvPr id="4" name="TextBox 3"/>
          <p:cNvSpPr txBox="1"/>
          <p:nvPr/>
        </p:nvSpPr>
        <p:spPr>
          <a:xfrm>
            <a:off x="73596" y="51470"/>
            <a:ext cx="556563" cy="523220"/>
          </a:xfrm>
          <a:prstGeom prst="rect">
            <a:avLst/>
          </a:prstGeom>
          <a:noFill/>
        </p:spPr>
        <p:txBody>
          <a:bodyPr wrap="none" rtlCol="0">
            <a:spAutoFit/>
          </a:bodyPr>
          <a:lstStyle/>
          <a:p>
            <a:r>
              <a:rPr lang="en-US" altLang="zh-CN" sz="2800" dirty="0" smtClean="0">
                <a:solidFill>
                  <a:schemeClr val="bg1"/>
                </a:solidFill>
                <a:effectLst>
                  <a:outerShdw blurRad="38100" dist="38100" dir="2700000" algn="tl">
                    <a:srgbClr val="000000">
                      <a:alpha val="43137"/>
                    </a:srgbClr>
                  </a:outerShdw>
                </a:effectLst>
                <a:latin typeface="Impact" pitchFamily="34" charset="0"/>
              </a:rPr>
              <a:t>02</a:t>
            </a:r>
            <a:endParaRPr lang="zh-CN" altLang="en-US" sz="2800" dirty="0">
              <a:solidFill>
                <a:schemeClr val="bg1"/>
              </a:solidFill>
              <a:effectLst>
                <a:outerShdw blurRad="38100" dist="38100" dir="2700000" algn="tl">
                  <a:srgbClr val="000000">
                    <a:alpha val="43137"/>
                  </a:srgbClr>
                </a:outerShdw>
              </a:effectLst>
              <a:latin typeface="Impact" pitchFamily="34" charset="0"/>
            </a:endParaRPr>
          </a:p>
        </p:txBody>
      </p:sp>
      <p:sp>
        <p:nvSpPr>
          <p:cNvPr id="41" name="矩形 40"/>
          <p:cNvSpPr/>
          <p:nvPr/>
        </p:nvSpPr>
        <p:spPr>
          <a:xfrm>
            <a:off x="-6370" y="2787774"/>
            <a:ext cx="9150370" cy="2355726"/>
          </a:xfrm>
          <a:prstGeom prst="rect">
            <a:avLst/>
          </a:pr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a:p>
        </p:txBody>
      </p:sp>
      <p:grpSp>
        <p:nvGrpSpPr>
          <p:cNvPr id="42" name="组合 41"/>
          <p:cNvGrpSpPr/>
          <p:nvPr/>
        </p:nvGrpSpPr>
        <p:grpSpPr>
          <a:xfrm>
            <a:off x="2304338" y="951570"/>
            <a:ext cx="4589315" cy="2761900"/>
            <a:chOff x="3022028" y="1587732"/>
            <a:chExt cx="6120680" cy="3682533"/>
          </a:xfrm>
        </p:grpSpPr>
        <p:pic>
          <p:nvPicPr>
            <p:cNvPr id="43" name="Picture 2" descr="C:\Users\Administrator\Desktop\ppt展示模板-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028" y="1587732"/>
              <a:ext cx="6120680" cy="3682533"/>
            </a:xfrm>
            <a:prstGeom prst="rect">
              <a:avLst/>
            </a:prstGeom>
            <a:noFill/>
            <a:extLst>
              <a:ext uri="{909E8E84-426E-40DD-AFC4-6F175D3DCCD1}">
                <a14:hiddenFill xmlns:a14="http://schemas.microsoft.com/office/drawing/2010/main">
                  <a:solidFill>
                    <a:srgbClr val="FFFFFF"/>
                  </a:solidFill>
                </a14:hiddenFill>
              </a:ext>
            </a:extLst>
          </p:spPr>
        </p:pic>
        <p:sp>
          <p:nvSpPr>
            <p:cNvPr id="44" name="矩形 43"/>
            <p:cNvSpPr/>
            <p:nvPr/>
          </p:nvSpPr>
          <p:spPr>
            <a:xfrm>
              <a:off x="3937348" y="2060861"/>
              <a:ext cx="4320480" cy="2376251"/>
            </a:xfrm>
            <a:prstGeom prst="rect">
              <a:avLst/>
            </a:prstGeom>
            <a:blipFill>
              <a:blip r:embed="rId4">
                <a:extLst>
                  <a:ext uri="{BEBA8EAE-BF5A-486C-A8C5-ECC9F3942E4B}">
                    <a14:imgProps xmlns:a14="http://schemas.microsoft.com/office/drawing/2010/main">
                      <a14:imgLayer r:embed="rId5">
                        <a14:imgEffect>
                          <a14:brightnessContrast bright="22000"/>
                        </a14:imgEffect>
                      </a14:imgLayer>
                    </a14:imgProps>
                  </a:ext>
                </a:extLst>
              </a:blip>
              <a:srcRect/>
              <a:stretch>
                <a:fillRect l="-2911" t="-6812" r="-2911" b="-6812"/>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Oval 4"/>
          <p:cNvSpPr/>
          <p:nvPr/>
        </p:nvSpPr>
        <p:spPr>
          <a:xfrm>
            <a:off x="1280945" y="1949098"/>
            <a:ext cx="717363" cy="7207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sz="2400">
              <a:solidFill>
                <a:schemeClr val="bg1">
                  <a:lumMod val="95000"/>
                </a:schemeClr>
              </a:solidFill>
            </a:endParaRPr>
          </a:p>
        </p:txBody>
      </p:sp>
      <p:grpSp>
        <p:nvGrpSpPr>
          <p:cNvPr id="46" name="Group 20"/>
          <p:cNvGrpSpPr/>
          <p:nvPr/>
        </p:nvGrpSpPr>
        <p:grpSpPr>
          <a:xfrm>
            <a:off x="1449077" y="2105056"/>
            <a:ext cx="401718" cy="404317"/>
            <a:chOff x="7971783" y="2080670"/>
            <a:chExt cx="401822" cy="404317"/>
          </a:xfrm>
          <a:solidFill>
            <a:schemeClr val="bg1"/>
          </a:solidFill>
        </p:grpSpPr>
        <p:sp>
          <p:nvSpPr>
            <p:cNvPr id="47" name="Freeform 42"/>
            <p:cNvSpPr>
              <a:spLocks noEditPoints="1"/>
            </p:cNvSpPr>
            <p:nvPr/>
          </p:nvSpPr>
          <p:spPr bwMode="auto">
            <a:xfrm>
              <a:off x="7971783" y="208067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chemeClr val="tx2">
                    <a:lumMod val="50000"/>
                  </a:schemeClr>
                </a:solidFill>
                <a:latin typeface="+mn-lt"/>
                <a:cs typeface="+mn-cs"/>
              </a:endParaRPr>
            </a:p>
          </p:txBody>
        </p:sp>
        <p:sp>
          <p:nvSpPr>
            <p:cNvPr id="48" name="Freeform 43"/>
            <p:cNvSpPr>
              <a:spLocks/>
            </p:cNvSpPr>
            <p:nvPr/>
          </p:nvSpPr>
          <p:spPr bwMode="auto">
            <a:xfrm>
              <a:off x="8079103" y="2178006"/>
              <a:ext cx="139764" cy="199662"/>
            </a:xfrm>
            <a:custGeom>
              <a:avLst/>
              <a:gdLst>
                <a:gd name="T0" fmla="*/ 42 w 42"/>
                <a:gd name="T1" fmla="*/ 60 h 60"/>
                <a:gd name="T2" fmla="*/ 42 w 42"/>
                <a:gd name="T3" fmla="*/ 0 h 60"/>
                <a:gd name="T4" fmla="*/ 0 w 42"/>
                <a:gd name="T5" fmla="*/ 42 h 60"/>
                <a:gd name="T6" fmla="*/ 42 w 42"/>
                <a:gd name="T7" fmla="*/ 60 h 60"/>
              </a:gdLst>
              <a:ahLst/>
              <a:cxnLst>
                <a:cxn ang="0">
                  <a:pos x="T0" y="T1"/>
                </a:cxn>
                <a:cxn ang="0">
                  <a:pos x="T2" y="T3"/>
                </a:cxn>
                <a:cxn ang="0">
                  <a:pos x="T4" y="T5"/>
                </a:cxn>
                <a:cxn ang="0">
                  <a:pos x="T6" y="T7"/>
                </a:cxn>
              </a:cxnLst>
              <a:rect l="0" t="0" r="r" b="b"/>
              <a:pathLst>
                <a:path w="42" h="60">
                  <a:moveTo>
                    <a:pt x="42" y="60"/>
                  </a:moveTo>
                  <a:cubicBezTo>
                    <a:pt x="42" y="0"/>
                    <a:pt x="42" y="0"/>
                    <a:pt x="42" y="0"/>
                  </a:cubicBezTo>
                  <a:cubicBezTo>
                    <a:pt x="0" y="42"/>
                    <a:pt x="0" y="42"/>
                    <a:pt x="0" y="42"/>
                  </a:cubicBezTo>
                  <a:cubicBezTo>
                    <a:pt x="29" y="42"/>
                    <a:pt x="42" y="60"/>
                    <a:pt x="42"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chemeClr val="tx2">
                    <a:lumMod val="50000"/>
                  </a:schemeClr>
                </a:solidFill>
                <a:latin typeface="+mn-lt"/>
                <a:cs typeface="+mn-cs"/>
              </a:endParaRPr>
            </a:p>
          </p:txBody>
        </p:sp>
      </p:grpSp>
      <p:sp>
        <p:nvSpPr>
          <p:cNvPr id="49" name="矩形 48"/>
          <p:cNvSpPr/>
          <p:nvPr/>
        </p:nvSpPr>
        <p:spPr>
          <a:xfrm>
            <a:off x="1057866" y="2895786"/>
            <a:ext cx="1163522" cy="323159"/>
          </a:xfrm>
          <a:prstGeom prst="rect">
            <a:avLst/>
          </a:prstGeom>
        </p:spPr>
        <p:txBody>
          <a:bodyPr wrap="square" lIns="68555" tIns="34278" rIns="68555" bIns="34278">
            <a:spAutoFit/>
          </a:bodyPr>
          <a:lstStyle/>
          <a:p>
            <a:pPr algn="ctr"/>
            <a:r>
              <a:rPr lang="zh-CN" altLang="en-US" sz="1600" b="1" dirty="0">
                <a:solidFill>
                  <a:schemeClr val="bg1"/>
                </a:solidFill>
                <a:latin typeface="微软雅黑" pitchFamily="34" charset="-122"/>
                <a:ea typeface="微软雅黑" pitchFamily="34" charset="-122"/>
              </a:rPr>
              <a:t>添加标题</a:t>
            </a:r>
            <a:endParaRPr lang="en-US" altLang="zh-CN" sz="1600" b="1" dirty="0">
              <a:solidFill>
                <a:schemeClr val="bg1"/>
              </a:solidFill>
              <a:latin typeface="微软雅黑" pitchFamily="34" charset="-122"/>
              <a:ea typeface="微软雅黑" pitchFamily="34" charset="-122"/>
            </a:endParaRPr>
          </a:p>
        </p:txBody>
      </p:sp>
      <p:sp>
        <p:nvSpPr>
          <p:cNvPr id="50" name="矩形 47"/>
          <p:cNvSpPr>
            <a:spLocks noChangeArrowheads="1"/>
          </p:cNvSpPr>
          <p:nvPr/>
        </p:nvSpPr>
        <p:spPr bwMode="auto">
          <a:xfrm>
            <a:off x="900548" y="3211074"/>
            <a:ext cx="1478157" cy="62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000" dirty="0">
                <a:solidFill>
                  <a:schemeClr val="bg1"/>
                </a:solidFill>
                <a:sym typeface="微软雅黑" pitchFamily="34" charset="-122"/>
              </a:rPr>
              <a:t>在此录入上述图表的描述说明，在此录入上述图表的描述说明。</a:t>
            </a:r>
          </a:p>
        </p:txBody>
      </p:sp>
      <p:sp>
        <p:nvSpPr>
          <p:cNvPr id="51" name="Oval 14"/>
          <p:cNvSpPr/>
          <p:nvPr/>
        </p:nvSpPr>
        <p:spPr>
          <a:xfrm>
            <a:off x="7201271" y="1959037"/>
            <a:ext cx="715776" cy="7207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sz="2400">
              <a:solidFill>
                <a:schemeClr val="bg1">
                  <a:lumMod val="95000"/>
                </a:schemeClr>
              </a:solidFill>
            </a:endParaRPr>
          </a:p>
        </p:txBody>
      </p:sp>
      <p:grpSp>
        <p:nvGrpSpPr>
          <p:cNvPr id="52" name="Group 54"/>
          <p:cNvGrpSpPr/>
          <p:nvPr/>
        </p:nvGrpSpPr>
        <p:grpSpPr>
          <a:xfrm>
            <a:off x="7413381" y="2160421"/>
            <a:ext cx="299416" cy="389342"/>
            <a:chOff x="6421904" y="4798576"/>
            <a:chExt cx="299494" cy="389342"/>
          </a:xfrm>
          <a:solidFill>
            <a:schemeClr val="bg1"/>
          </a:solidFill>
        </p:grpSpPr>
        <p:sp>
          <p:nvSpPr>
            <p:cNvPr id="53" name="Freeform 170"/>
            <p:cNvSpPr>
              <a:spLocks/>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chemeClr val="tx2">
                    <a:lumMod val="50000"/>
                  </a:schemeClr>
                </a:solidFill>
                <a:latin typeface="+mn-lt"/>
                <a:cs typeface="+mn-cs"/>
              </a:endParaRPr>
            </a:p>
          </p:txBody>
        </p:sp>
        <p:sp>
          <p:nvSpPr>
            <p:cNvPr id="54" name="Freeform 171"/>
            <p:cNvSpPr>
              <a:spLocks/>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chemeClr val="tx2">
                    <a:lumMod val="50000"/>
                  </a:schemeClr>
                </a:solidFill>
                <a:latin typeface="+mn-lt"/>
                <a:cs typeface="+mn-cs"/>
              </a:endParaRPr>
            </a:p>
          </p:txBody>
        </p:sp>
      </p:grpSp>
      <p:sp>
        <p:nvSpPr>
          <p:cNvPr id="55" name="矩形 54"/>
          <p:cNvSpPr/>
          <p:nvPr/>
        </p:nvSpPr>
        <p:spPr>
          <a:xfrm>
            <a:off x="6976604" y="2905726"/>
            <a:ext cx="1163522" cy="323159"/>
          </a:xfrm>
          <a:prstGeom prst="rect">
            <a:avLst/>
          </a:prstGeom>
        </p:spPr>
        <p:txBody>
          <a:bodyPr wrap="square" lIns="68555" tIns="34278" rIns="68555" bIns="34278">
            <a:spAutoFit/>
          </a:bodyPr>
          <a:lstStyle/>
          <a:p>
            <a:pPr algn="ctr"/>
            <a:r>
              <a:rPr lang="zh-CN" altLang="en-US" sz="1600" b="1" dirty="0">
                <a:solidFill>
                  <a:schemeClr val="bg1"/>
                </a:solidFill>
                <a:latin typeface="微软雅黑" pitchFamily="34" charset="-122"/>
                <a:ea typeface="微软雅黑" pitchFamily="34" charset="-122"/>
              </a:rPr>
              <a:t>添加标题</a:t>
            </a:r>
            <a:endParaRPr lang="en-US" altLang="zh-CN" sz="1600" b="1" dirty="0">
              <a:solidFill>
                <a:schemeClr val="bg1"/>
              </a:solidFill>
              <a:latin typeface="微软雅黑" pitchFamily="34" charset="-122"/>
              <a:ea typeface="微软雅黑" pitchFamily="34" charset="-122"/>
            </a:endParaRPr>
          </a:p>
        </p:txBody>
      </p:sp>
      <p:sp>
        <p:nvSpPr>
          <p:cNvPr id="56" name="矩形 47"/>
          <p:cNvSpPr>
            <a:spLocks noChangeArrowheads="1"/>
          </p:cNvSpPr>
          <p:nvPr/>
        </p:nvSpPr>
        <p:spPr bwMode="auto">
          <a:xfrm>
            <a:off x="6819287" y="3221013"/>
            <a:ext cx="1478157" cy="62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000" dirty="0">
                <a:solidFill>
                  <a:schemeClr val="bg1"/>
                </a:solidFill>
                <a:sym typeface="微软雅黑" pitchFamily="34" charset="-122"/>
              </a:rPr>
              <a:t>在此录入上述图表的描述说明，在此录入上述图表的描述说明。</a:t>
            </a:r>
          </a:p>
        </p:txBody>
      </p:sp>
      <p:sp>
        <p:nvSpPr>
          <p:cNvPr id="57" name="标题 11"/>
          <p:cNvSpPr txBox="1">
            <a:spLocks/>
          </p:cNvSpPr>
          <p:nvPr/>
        </p:nvSpPr>
        <p:spPr>
          <a:xfrm>
            <a:off x="1386475" y="4242513"/>
            <a:ext cx="6314788" cy="597489"/>
          </a:xfrm>
          <a:prstGeom prst="rect">
            <a:avLst/>
          </a:prstGeom>
        </p:spPr>
        <p:txBody>
          <a:bodyPr lIns="68562" tIns="34281" rIns="68562" bIns="34281">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000"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请在此处输入详细的文字介绍信息和简介，表达图表的含义。请在此处输入详细的文字介绍信息和简介，表达图表的含义请在此处输入详细的文字介绍信息和简介，表达图表的含义。请在此处输入详细的文字介绍信息和简介，表达图表的含义。</a:t>
            </a:r>
          </a:p>
          <a:p>
            <a:pPr algn="l"/>
            <a:endParaRPr lang="zh-CN" altLang="en-US" sz="1000" dirty="0">
              <a:solidFill>
                <a:schemeClr val="bg1"/>
              </a:solidFill>
              <a:latin typeface="微软雅黑" panose="020B0503020204020204" pitchFamily="34" charset="-122"/>
              <a:ea typeface="微软雅黑" panose="020B0503020204020204" pitchFamily="34" charset="-122"/>
            </a:endParaRPr>
          </a:p>
          <a:p>
            <a:pPr algn="l"/>
            <a:endParaRPr lang="zh-CN" altLang="en-US" sz="1000" dirty="0">
              <a:solidFill>
                <a:schemeClr val="bg1"/>
              </a:solidFill>
              <a:latin typeface="微软雅黑" panose="020B0503020204020204" pitchFamily="34" charset="-122"/>
              <a:ea typeface="微软雅黑" panose="020B0503020204020204" pitchFamily="34" charset="-122"/>
            </a:endParaRPr>
          </a:p>
          <a:p>
            <a:pPr algn="l"/>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58" name="标题 11"/>
          <p:cNvSpPr txBox="1">
            <a:spLocks/>
          </p:cNvSpPr>
          <p:nvPr/>
        </p:nvSpPr>
        <p:spPr>
          <a:xfrm>
            <a:off x="3917810" y="3955977"/>
            <a:ext cx="1295807" cy="212601"/>
          </a:xfrm>
          <a:prstGeom prst="rect">
            <a:avLst/>
          </a:prstGeom>
        </p:spPr>
        <p:txBody>
          <a:bodyPr lIns="68562" tIns="34281" rIns="68562" bIns="34281">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500" b="1" dirty="0">
                <a:solidFill>
                  <a:schemeClr val="bg1"/>
                </a:solidFill>
                <a:latin typeface="微软雅黑" panose="020B0503020204020204" pitchFamily="34" charset="-122"/>
                <a:ea typeface="微软雅黑" panose="020B0503020204020204" pitchFamily="34" charset="-122"/>
              </a:rPr>
              <a:t>输入文字标题</a:t>
            </a:r>
          </a:p>
        </p:txBody>
      </p:sp>
      <p:sp>
        <p:nvSpPr>
          <p:cNvPr id="61" name="标题 4"/>
          <p:cNvSpPr txBox="1">
            <a:spLocks/>
          </p:cNvSpPr>
          <p:nvPr/>
        </p:nvSpPr>
        <p:spPr>
          <a:xfrm>
            <a:off x="36676" y="1439742"/>
            <a:ext cx="1295807" cy="249687"/>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200" dirty="0">
                <a:solidFill>
                  <a:schemeClr val="bg1"/>
                </a:solidFill>
                <a:latin typeface="微软雅黑" panose="020B0503020204020204" pitchFamily="34" charset="-122"/>
                <a:ea typeface="微软雅黑" panose="020B0503020204020204" pitchFamily="34" charset="-122"/>
              </a:rPr>
              <a:t>我们怎么做</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6723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anim calcmode="lin" valueType="num">
                                      <p:cBhvr>
                                        <p:cTn id="12" dur="1000" fill="hold"/>
                                        <p:tgtEl>
                                          <p:spTgt spid="42"/>
                                        </p:tgtEl>
                                        <p:attrNameLst>
                                          <p:attrName>ppt_x</p:attrName>
                                        </p:attrNameLst>
                                      </p:cBhvr>
                                      <p:tavLst>
                                        <p:tav tm="0">
                                          <p:val>
                                            <p:strVal val="#ppt_x"/>
                                          </p:val>
                                        </p:tav>
                                        <p:tav tm="100000">
                                          <p:val>
                                            <p:strVal val="#ppt_x"/>
                                          </p:val>
                                        </p:tav>
                                      </p:tavLst>
                                    </p:anim>
                                    <p:anim calcmode="lin" valueType="num">
                                      <p:cBhvr>
                                        <p:cTn id="13" dur="1000" fill="hold"/>
                                        <p:tgtEl>
                                          <p:spTgt spid="4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1" presetClass="entr" presetSubtype="1"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heel(1)">
                                      <p:cBhvr>
                                        <p:cTn id="17" dur="400"/>
                                        <p:tgtEl>
                                          <p:spTgt spid="45"/>
                                        </p:tgtEl>
                                      </p:cBhvr>
                                    </p:animEffect>
                                  </p:childTnLst>
                                </p:cTn>
                              </p:par>
                            </p:childTnLst>
                          </p:cTn>
                        </p:par>
                        <p:par>
                          <p:cTn id="18" fill="hold">
                            <p:stCondLst>
                              <p:cond delay="19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250"/>
                                        <p:tgtEl>
                                          <p:spTgt spid="46"/>
                                        </p:tgtEl>
                                      </p:cBhvr>
                                    </p:animEffect>
                                  </p:childTnLst>
                                </p:cTn>
                              </p:par>
                              <p:par>
                                <p:cTn id="22" presetID="14" presetClass="entr" presetSubtype="10" fill="hold" grpId="0" nodeType="withEffect">
                                  <p:stCondLst>
                                    <p:cond delay="250"/>
                                  </p:stCondLst>
                                  <p:childTnLst>
                                    <p:set>
                                      <p:cBhvr>
                                        <p:cTn id="23" dur="1" fill="hold">
                                          <p:stCondLst>
                                            <p:cond delay="0"/>
                                          </p:stCondLst>
                                        </p:cTn>
                                        <p:tgtEl>
                                          <p:spTgt spid="49"/>
                                        </p:tgtEl>
                                        <p:attrNameLst>
                                          <p:attrName>style.visibility</p:attrName>
                                        </p:attrNameLst>
                                      </p:cBhvr>
                                      <p:to>
                                        <p:strVal val="visible"/>
                                      </p:to>
                                    </p:set>
                                    <p:animEffect transition="in" filter="randombar(horizontal)">
                                      <p:cBhvr>
                                        <p:cTn id="24" dur="400"/>
                                        <p:tgtEl>
                                          <p:spTgt spid="49"/>
                                        </p:tgtEl>
                                      </p:cBhvr>
                                    </p:animEffect>
                                  </p:childTnLst>
                                </p:cTn>
                              </p:par>
                              <p:par>
                                <p:cTn id="25" presetID="14" presetClass="entr" presetSubtype="10" fill="hold" grpId="0" nodeType="withEffect">
                                  <p:stCondLst>
                                    <p:cond delay="250"/>
                                  </p:stCondLst>
                                  <p:childTnLst>
                                    <p:set>
                                      <p:cBhvr>
                                        <p:cTn id="26" dur="1" fill="hold">
                                          <p:stCondLst>
                                            <p:cond delay="0"/>
                                          </p:stCondLst>
                                        </p:cTn>
                                        <p:tgtEl>
                                          <p:spTgt spid="50"/>
                                        </p:tgtEl>
                                        <p:attrNameLst>
                                          <p:attrName>style.visibility</p:attrName>
                                        </p:attrNameLst>
                                      </p:cBhvr>
                                      <p:to>
                                        <p:strVal val="visible"/>
                                      </p:to>
                                    </p:set>
                                    <p:animEffect transition="in" filter="randombar(horizontal)">
                                      <p:cBhvr>
                                        <p:cTn id="27" dur="400"/>
                                        <p:tgtEl>
                                          <p:spTgt spid="50"/>
                                        </p:tgtEl>
                                      </p:cBhvr>
                                    </p:animEffect>
                                  </p:childTnLst>
                                </p:cTn>
                              </p:par>
                            </p:childTnLst>
                          </p:cTn>
                        </p:par>
                        <p:par>
                          <p:cTn id="28" fill="hold">
                            <p:stCondLst>
                              <p:cond delay="2550"/>
                            </p:stCondLst>
                            <p:childTnLst>
                              <p:par>
                                <p:cTn id="29" presetID="21" presetClass="entr" presetSubtype="1"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heel(1)">
                                      <p:cBhvr>
                                        <p:cTn id="31" dur="400"/>
                                        <p:tgtEl>
                                          <p:spTgt spid="51"/>
                                        </p:tgtEl>
                                      </p:cBhvr>
                                    </p:animEffect>
                                  </p:childTnLst>
                                </p:cTn>
                              </p:par>
                              <p:par>
                                <p:cTn id="32" presetID="10"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250"/>
                                        <p:tgtEl>
                                          <p:spTgt spid="52"/>
                                        </p:tgtEl>
                                      </p:cBhvr>
                                    </p:animEffect>
                                  </p:childTnLst>
                                </p:cTn>
                              </p:par>
                              <p:par>
                                <p:cTn id="35" presetID="14" presetClass="entr" presetSubtype="10" fill="hold" grpId="0" nodeType="withEffect">
                                  <p:stCondLst>
                                    <p:cond delay="250"/>
                                  </p:stCondLst>
                                  <p:childTnLst>
                                    <p:set>
                                      <p:cBhvr>
                                        <p:cTn id="36" dur="1" fill="hold">
                                          <p:stCondLst>
                                            <p:cond delay="0"/>
                                          </p:stCondLst>
                                        </p:cTn>
                                        <p:tgtEl>
                                          <p:spTgt spid="55"/>
                                        </p:tgtEl>
                                        <p:attrNameLst>
                                          <p:attrName>style.visibility</p:attrName>
                                        </p:attrNameLst>
                                      </p:cBhvr>
                                      <p:to>
                                        <p:strVal val="visible"/>
                                      </p:to>
                                    </p:set>
                                    <p:animEffect transition="in" filter="randombar(horizontal)">
                                      <p:cBhvr>
                                        <p:cTn id="37" dur="400"/>
                                        <p:tgtEl>
                                          <p:spTgt spid="55"/>
                                        </p:tgtEl>
                                      </p:cBhvr>
                                    </p:animEffect>
                                  </p:childTnLst>
                                </p:cTn>
                              </p:par>
                              <p:par>
                                <p:cTn id="38" presetID="14" presetClass="entr" presetSubtype="10" fill="hold" grpId="0" nodeType="withEffect">
                                  <p:stCondLst>
                                    <p:cond delay="250"/>
                                  </p:stCondLst>
                                  <p:childTnLst>
                                    <p:set>
                                      <p:cBhvr>
                                        <p:cTn id="39" dur="1" fill="hold">
                                          <p:stCondLst>
                                            <p:cond delay="0"/>
                                          </p:stCondLst>
                                        </p:cTn>
                                        <p:tgtEl>
                                          <p:spTgt spid="56"/>
                                        </p:tgtEl>
                                        <p:attrNameLst>
                                          <p:attrName>style.visibility</p:attrName>
                                        </p:attrNameLst>
                                      </p:cBhvr>
                                      <p:to>
                                        <p:strVal val="visible"/>
                                      </p:to>
                                    </p:set>
                                    <p:animEffect transition="in" filter="randombar(horizontal)">
                                      <p:cBhvr>
                                        <p:cTn id="40" dur="400"/>
                                        <p:tgtEl>
                                          <p:spTgt spid="56"/>
                                        </p:tgtEl>
                                      </p:cBhvr>
                                    </p:animEffect>
                                  </p:childTnLst>
                                </p:cTn>
                              </p:par>
                              <p:par>
                                <p:cTn id="41" presetID="53" presetClass="entr" presetSubtype="16" fill="hold" grpId="0" nodeType="withEffect">
                                  <p:stCondLst>
                                    <p:cond delay="500"/>
                                  </p:stCondLst>
                                  <p:childTnLst>
                                    <p:set>
                                      <p:cBhvr>
                                        <p:cTn id="42" dur="1" fill="hold">
                                          <p:stCondLst>
                                            <p:cond delay="0"/>
                                          </p:stCondLst>
                                        </p:cTn>
                                        <p:tgtEl>
                                          <p:spTgt spid="57"/>
                                        </p:tgtEl>
                                        <p:attrNameLst>
                                          <p:attrName>style.visibility</p:attrName>
                                        </p:attrNameLst>
                                      </p:cBhvr>
                                      <p:to>
                                        <p:strVal val="visible"/>
                                      </p:to>
                                    </p:set>
                                    <p:anim calcmode="lin" valueType="num">
                                      <p:cBhvr>
                                        <p:cTn id="43" dur="500" fill="hold"/>
                                        <p:tgtEl>
                                          <p:spTgt spid="57"/>
                                        </p:tgtEl>
                                        <p:attrNameLst>
                                          <p:attrName>ppt_w</p:attrName>
                                        </p:attrNameLst>
                                      </p:cBhvr>
                                      <p:tavLst>
                                        <p:tav tm="0">
                                          <p:val>
                                            <p:fltVal val="0"/>
                                          </p:val>
                                        </p:tav>
                                        <p:tav tm="100000">
                                          <p:val>
                                            <p:strVal val="#ppt_w"/>
                                          </p:val>
                                        </p:tav>
                                      </p:tavLst>
                                    </p:anim>
                                    <p:anim calcmode="lin" valueType="num">
                                      <p:cBhvr>
                                        <p:cTn id="44" dur="500" fill="hold"/>
                                        <p:tgtEl>
                                          <p:spTgt spid="57"/>
                                        </p:tgtEl>
                                        <p:attrNameLst>
                                          <p:attrName>ppt_h</p:attrName>
                                        </p:attrNameLst>
                                      </p:cBhvr>
                                      <p:tavLst>
                                        <p:tav tm="0">
                                          <p:val>
                                            <p:fltVal val="0"/>
                                          </p:val>
                                        </p:tav>
                                        <p:tav tm="100000">
                                          <p:val>
                                            <p:strVal val="#ppt_h"/>
                                          </p:val>
                                        </p:tav>
                                      </p:tavLst>
                                    </p:anim>
                                    <p:animEffect transition="in" filter="fade">
                                      <p:cBhvr>
                                        <p:cTn id="45" dur="500"/>
                                        <p:tgtEl>
                                          <p:spTgt spid="57"/>
                                        </p:tgtEl>
                                      </p:cBhvr>
                                    </p:animEffect>
                                  </p:childTnLst>
                                </p:cTn>
                              </p:par>
                              <p:par>
                                <p:cTn id="46" presetID="53" presetClass="entr" presetSubtype="16" fill="hold" grpId="0" nodeType="withEffect">
                                  <p:stCondLst>
                                    <p:cond delay="500"/>
                                  </p:stCondLst>
                                  <p:childTnLst>
                                    <p:set>
                                      <p:cBhvr>
                                        <p:cTn id="47" dur="1" fill="hold">
                                          <p:stCondLst>
                                            <p:cond delay="0"/>
                                          </p:stCondLst>
                                        </p:cTn>
                                        <p:tgtEl>
                                          <p:spTgt spid="58"/>
                                        </p:tgtEl>
                                        <p:attrNameLst>
                                          <p:attrName>style.visibility</p:attrName>
                                        </p:attrNameLst>
                                      </p:cBhvr>
                                      <p:to>
                                        <p:strVal val="visible"/>
                                      </p:to>
                                    </p:set>
                                    <p:anim calcmode="lin" valueType="num">
                                      <p:cBhvr>
                                        <p:cTn id="48" dur="500" fill="hold"/>
                                        <p:tgtEl>
                                          <p:spTgt spid="58"/>
                                        </p:tgtEl>
                                        <p:attrNameLst>
                                          <p:attrName>ppt_w</p:attrName>
                                        </p:attrNameLst>
                                      </p:cBhvr>
                                      <p:tavLst>
                                        <p:tav tm="0">
                                          <p:val>
                                            <p:fltVal val="0"/>
                                          </p:val>
                                        </p:tav>
                                        <p:tav tm="100000">
                                          <p:val>
                                            <p:strVal val="#ppt_w"/>
                                          </p:val>
                                        </p:tav>
                                      </p:tavLst>
                                    </p:anim>
                                    <p:anim calcmode="lin" valueType="num">
                                      <p:cBhvr>
                                        <p:cTn id="49" dur="500" fill="hold"/>
                                        <p:tgtEl>
                                          <p:spTgt spid="58"/>
                                        </p:tgtEl>
                                        <p:attrNameLst>
                                          <p:attrName>ppt_h</p:attrName>
                                        </p:attrNameLst>
                                      </p:cBhvr>
                                      <p:tavLst>
                                        <p:tav tm="0">
                                          <p:val>
                                            <p:fltVal val="0"/>
                                          </p:val>
                                        </p:tav>
                                        <p:tav tm="100000">
                                          <p:val>
                                            <p:strVal val="#ppt_h"/>
                                          </p:val>
                                        </p:tav>
                                      </p:tavLst>
                                    </p:anim>
                                    <p:animEffect transition="in" filter="fade">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9" grpId="0"/>
      <p:bldP spid="50" grpId="0"/>
      <p:bldP spid="51" grpId="0" animBg="1"/>
      <p:bldP spid="55" grpId="0"/>
      <p:bldP spid="56" grpId="0"/>
      <p:bldP spid="57" grpId="0"/>
      <p:bldP spid="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9524" y="3122"/>
            <a:ext cx="981124" cy="616859"/>
          </a:xfrm>
          <a:custGeom>
            <a:avLst/>
            <a:gdLst>
              <a:gd name="connsiteX0" fmla="*/ 0 w 6362700"/>
              <a:gd name="connsiteY0" fmla="*/ 0 h 5181600"/>
              <a:gd name="connsiteX1" fmla="*/ 0 w 6362700"/>
              <a:gd name="connsiteY1" fmla="*/ 2314575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81600"/>
              <a:gd name="connsiteX1" fmla="*/ 0 w 6362700"/>
              <a:gd name="connsiteY1" fmla="*/ 2857500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72075"/>
              <a:gd name="connsiteX1" fmla="*/ 0 w 6362700"/>
              <a:gd name="connsiteY1" fmla="*/ 2857500 h 5172075"/>
              <a:gd name="connsiteX2" fmla="*/ 2505075 w 6362700"/>
              <a:gd name="connsiteY2" fmla="*/ 5162550 h 5172075"/>
              <a:gd name="connsiteX3" fmla="*/ 6362700 w 6362700"/>
              <a:gd name="connsiteY3" fmla="*/ 5172075 h 5172075"/>
              <a:gd name="connsiteX4" fmla="*/ 752475 w 6362700"/>
              <a:gd name="connsiteY4" fmla="*/ 9525 h 5172075"/>
              <a:gd name="connsiteX5" fmla="*/ 0 w 6362700"/>
              <a:gd name="connsiteY5" fmla="*/ 0 h 517207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752475 w 6810375"/>
              <a:gd name="connsiteY4" fmla="*/ 9525 h 5181600"/>
              <a:gd name="connsiteX5" fmla="*/ 0 w 6810375"/>
              <a:gd name="connsiteY5" fmla="*/ 0 h 5181600"/>
              <a:gd name="connsiteX0" fmla="*/ 0 w 6810375"/>
              <a:gd name="connsiteY0" fmla="*/ 9525 h 5191125"/>
              <a:gd name="connsiteX1" fmla="*/ 0 w 6810375"/>
              <a:gd name="connsiteY1" fmla="*/ 2867025 h 5191125"/>
              <a:gd name="connsiteX2" fmla="*/ 2505075 w 6810375"/>
              <a:gd name="connsiteY2" fmla="*/ 5172075 h 5191125"/>
              <a:gd name="connsiteX3" fmla="*/ 6810375 w 6810375"/>
              <a:gd name="connsiteY3" fmla="*/ 5191125 h 5191125"/>
              <a:gd name="connsiteX4" fmla="*/ 1219200 w 6810375"/>
              <a:gd name="connsiteY4" fmla="*/ 0 h 5191125"/>
              <a:gd name="connsiteX5" fmla="*/ 0 w 6810375"/>
              <a:gd name="connsiteY5" fmla="*/ 9525 h 519112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1247775 w 6810375"/>
              <a:gd name="connsiteY4" fmla="*/ 9525 h 5181600"/>
              <a:gd name="connsiteX5" fmla="*/ 0 w 6810375"/>
              <a:gd name="connsiteY5" fmla="*/ 0 h 5181600"/>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9525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76350 w 6810375"/>
              <a:gd name="connsiteY4" fmla="*/ 1905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3959974 w 6810375"/>
              <a:gd name="connsiteY4" fmla="*/ 0 h 5191125"/>
              <a:gd name="connsiteX5" fmla="*/ 0 w 6810375"/>
              <a:gd name="connsiteY5" fmla="*/ 0 h 5191125"/>
              <a:gd name="connsiteX0" fmla="*/ 0 w 8747662"/>
              <a:gd name="connsiteY0" fmla="*/ 0 h 5191125"/>
              <a:gd name="connsiteX1" fmla="*/ 0 w 8747662"/>
              <a:gd name="connsiteY1" fmla="*/ 2857500 h 5191125"/>
              <a:gd name="connsiteX2" fmla="*/ 2514600 w 8747662"/>
              <a:gd name="connsiteY2" fmla="*/ 5191125 h 5191125"/>
              <a:gd name="connsiteX3" fmla="*/ 8747662 w 8747662"/>
              <a:gd name="connsiteY3" fmla="*/ 5181596 h 5191125"/>
              <a:gd name="connsiteX4" fmla="*/ 3959974 w 8747662"/>
              <a:gd name="connsiteY4" fmla="*/ 0 h 5191125"/>
              <a:gd name="connsiteX5" fmla="*/ 0 w 8747662"/>
              <a:gd name="connsiteY5" fmla="*/ 0 h 519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7662" h="5191125">
                <a:moveTo>
                  <a:pt x="0" y="0"/>
                </a:moveTo>
                <a:lnTo>
                  <a:pt x="0" y="2857500"/>
                </a:lnTo>
                <a:lnTo>
                  <a:pt x="2514600" y="5191125"/>
                </a:lnTo>
                <a:lnTo>
                  <a:pt x="8747662" y="5181596"/>
                </a:lnTo>
                <a:lnTo>
                  <a:pt x="3959974" y="0"/>
                </a:lnTo>
                <a:lnTo>
                  <a:pt x="0" y="0"/>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p:cNvSpPr/>
          <p:nvPr/>
        </p:nvSpPr>
        <p:spPr>
          <a:xfrm flipH="1">
            <a:off x="7164288" y="0"/>
            <a:ext cx="1986920" cy="619981"/>
          </a:xfrm>
          <a:prstGeom prst="parallelogram">
            <a:avLst>
              <a:gd name="adj" fmla="val 112766"/>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p:cNvSpPr/>
          <p:nvPr/>
        </p:nvSpPr>
        <p:spPr>
          <a:xfrm flipH="1">
            <a:off x="558602" y="3122"/>
            <a:ext cx="4435192" cy="616859"/>
          </a:xfrm>
          <a:custGeom>
            <a:avLst/>
            <a:gdLst>
              <a:gd name="connsiteX0" fmla="*/ 0 w 4435192"/>
              <a:gd name="connsiteY0" fmla="*/ 616859 h 616859"/>
              <a:gd name="connsiteX1" fmla="*/ 695607 w 4435192"/>
              <a:gd name="connsiteY1" fmla="*/ 0 h 616859"/>
              <a:gd name="connsiteX2" fmla="*/ 4435192 w 4435192"/>
              <a:gd name="connsiteY2" fmla="*/ 0 h 616859"/>
              <a:gd name="connsiteX3" fmla="*/ 3739585 w 4435192"/>
              <a:gd name="connsiteY3" fmla="*/ 616859 h 616859"/>
              <a:gd name="connsiteX4" fmla="*/ 0 w 4435192"/>
              <a:gd name="connsiteY4" fmla="*/ 616859 h 616859"/>
              <a:gd name="connsiteX0" fmla="*/ 0 w 4435192"/>
              <a:gd name="connsiteY0" fmla="*/ 616859 h 616859"/>
              <a:gd name="connsiteX1" fmla="*/ 695607 w 4435192"/>
              <a:gd name="connsiteY1" fmla="*/ 0 h 616859"/>
              <a:gd name="connsiteX2" fmla="*/ 4435192 w 4435192"/>
              <a:gd name="connsiteY2" fmla="*/ 0 h 616859"/>
              <a:gd name="connsiteX3" fmla="*/ 3901510 w 4435192"/>
              <a:gd name="connsiteY3" fmla="*/ 616859 h 616859"/>
              <a:gd name="connsiteX4" fmla="*/ 0 w 4435192"/>
              <a:gd name="connsiteY4" fmla="*/ 616859 h 6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192" h="616859">
                <a:moveTo>
                  <a:pt x="0" y="616859"/>
                </a:moveTo>
                <a:lnTo>
                  <a:pt x="695607" y="0"/>
                </a:lnTo>
                <a:lnTo>
                  <a:pt x="4435192" y="0"/>
                </a:lnTo>
                <a:lnTo>
                  <a:pt x="3901510" y="616859"/>
                </a:lnTo>
                <a:lnTo>
                  <a:pt x="0" y="616859"/>
                </a:lnTo>
                <a:close/>
              </a:path>
            </a:pathLst>
          </a:cu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7772682" y="51470"/>
            <a:ext cx="903774" cy="523220"/>
          </a:xfrm>
          <a:prstGeom prst="rect">
            <a:avLst/>
          </a:prstGeom>
          <a:noFill/>
        </p:spPr>
        <p:txBody>
          <a:bodyPr wrap="none" rtlCol="0">
            <a:spAutoFit/>
          </a:bodyPr>
          <a:lstStyle/>
          <a:p>
            <a:r>
              <a:rPr lang="en-US" altLang="zh-CN" sz="2800" dirty="0" smtClean="0">
                <a:solidFill>
                  <a:srgbClr val="DF0024"/>
                </a:solidFill>
                <a:latin typeface="Impact" pitchFamily="34" charset="0"/>
              </a:rPr>
              <a:t>LOGO</a:t>
            </a:r>
            <a:endParaRPr lang="zh-CN" altLang="en-US" sz="2800" dirty="0">
              <a:solidFill>
                <a:srgbClr val="DF0024"/>
              </a:solidFill>
              <a:latin typeface="Impact" pitchFamily="34" charset="0"/>
            </a:endParaRPr>
          </a:p>
        </p:txBody>
      </p:sp>
      <p:sp>
        <p:nvSpPr>
          <p:cNvPr id="11" name="TextBox 10"/>
          <p:cNvSpPr txBox="1"/>
          <p:nvPr/>
        </p:nvSpPr>
        <p:spPr>
          <a:xfrm>
            <a:off x="1247244" y="49941"/>
            <a:ext cx="1620957" cy="523220"/>
          </a:xfrm>
          <a:prstGeom prst="rect">
            <a:avLst/>
          </a:prstGeom>
          <a:noFill/>
        </p:spPr>
        <p:txBody>
          <a:bodyPr wrap="none" rtlCol="0">
            <a:spAutoFit/>
          </a:bodyPr>
          <a:lstStyle/>
          <a:p>
            <a:r>
              <a:rPr lang="zh-CN" altLang="en-US" sz="2800" b="1" dirty="0">
                <a:latin typeface="微软雅黑" pitchFamily="34" charset="-122"/>
                <a:ea typeface="微软雅黑" pitchFamily="34" charset="-122"/>
              </a:rPr>
              <a:t>发展规划</a:t>
            </a:r>
          </a:p>
        </p:txBody>
      </p:sp>
      <p:sp>
        <p:nvSpPr>
          <p:cNvPr id="4" name="TextBox 3"/>
          <p:cNvSpPr txBox="1"/>
          <p:nvPr/>
        </p:nvSpPr>
        <p:spPr>
          <a:xfrm>
            <a:off x="73596" y="51470"/>
            <a:ext cx="556563" cy="523220"/>
          </a:xfrm>
          <a:prstGeom prst="rect">
            <a:avLst/>
          </a:prstGeom>
          <a:noFill/>
        </p:spPr>
        <p:txBody>
          <a:bodyPr wrap="none" rtlCol="0">
            <a:spAutoFit/>
          </a:bodyPr>
          <a:lstStyle/>
          <a:p>
            <a:r>
              <a:rPr lang="en-US" altLang="zh-CN" sz="2800" dirty="0" smtClean="0">
                <a:solidFill>
                  <a:schemeClr val="bg1"/>
                </a:solidFill>
                <a:effectLst>
                  <a:outerShdw blurRad="38100" dist="38100" dir="2700000" algn="tl">
                    <a:srgbClr val="000000">
                      <a:alpha val="43137"/>
                    </a:srgbClr>
                  </a:outerShdw>
                </a:effectLst>
                <a:latin typeface="Impact" pitchFamily="34" charset="0"/>
              </a:rPr>
              <a:t>02</a:t>
            </a:r>
            <a:endParaRPr lang="zh-CN" altLang="en-US" sz="2800" dirty="0">
              <a:solidFill>
                <a:schemeClr val="bg1"/>
              </a:solidFill>
              <a:effectLst>
                <a:outerShdw blurRad="38100" dist="38100" dir="2700000" algn="tl">
                  <a:srgbClr val="000000">
                    <a:alpha val="43137"/>
                  </a:srgbClr>
                </a:outerShdw>
              </a:effectLst>
              <a:latin typeface="Impact" pitchFamily="34" charset="0"/>
            </a:endParaRPr>
          </a:p>
        </p:txBody>
      </p:sp>
      <p:grpSp>
        <p:nvGrpSpPr>
          <p:cNvPr id="27" name="组合 26"/>
          <p:cNvGrpSpPr/>
          <p:nvPr/>
        </p:nvGrpSpPr>
        <p:grpSpPr>
          <a:xfrm>
            <a:off x="2430623" y="1907542"/>
            <a:ext cx="623725" cy="622697"/>
            <a:chOff x="3241675" y="2678113"/>
            <a:chExt cx="831850" cy="830262"/>
          </a:xfrm>
        </p:grpSpPr>
        <p:sp>
          <p:nvSpPr>
            <p:cNvPr id="28" name="Oval 7"/>
            <p:cNvSpPr>
              <a:spLocks noChangeArrowheads="1"/>
            </p:cNvSpPr>
            <p:nvPr/>
          </p:nvSpPr>
          <p:spPr bwMode="auto">
            <a:xfrm>
              <a:off x="3241675" y="2678113"/>
              <a:ext cx="831850" cy="830262"/>
            </a:xfrm>
            <a:prstGeom prst="ellipse">
              <a:avLst/>
            </a:pr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9" name="Freeform 10"/>
            <p:cNvSpPr>
              <a:spLocks noEditPoints="1"/>
            </p:cNvSpPr>
            <p:nvPr/>
          </p:nvSpPr>
          <p:spPr bwMode="auto">
            <a:xfrm>
              <a:off x="3376613" y="2879725"/>
              <a:ext cx="396875" cy="361950"/>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0" name="Freeform 11"/>
            <p:cNvSpPr>
              <a:spLocks noEditPoints="1"/>
            </p:cNvSpPr>
            <p:nvPr/>
          </p:nvSpPr>
          <p:spPr bwMode="auto">
            <a:xfrm>
              <a:off x="3598863" y="3033713"/>
              <a:ext cx="336550" cy="306387"/>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2043771" y="1012192"/>
            <a:ext cx="623725" cy="623888"/>
            <a:chOff x="2725738" y="1484313"/>
            <a:chExt cx="831850" cy="831850"/>
          </a:xfrm>
        </p:grpSpPr>
        <p:sp>
          <p:nvSpPr>
            <p:cNvPr id="32" name="Oval 6"/>
            <p:cNvSpPr>
              <a:spLocks noChangeArrowheads="1"/>
            </p:cNvSpPr>
            <p:nvPr/>
          </p:nvSpPr>
          <p:spPr bwMode="auto">
            <a:xfrm>
              <a:off x="2725738" y="1484313"/>
              <a:ext cx="831850" cy="831850"/>
            </a:xfrm>
            <a:prstGeom prst="ellipse">
              <a:avLst/>
            </a:pr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3" name="Freeform 12"/>
            <p:cNvSpPr>
              <a:spLocks/>
            </p:cNvSpPr>
            <p:nvPr/>
          </p:nvSpPr>
          <p:spPr bwMode="auto">
            <a:xfrm>
              <a:off x="2851150" y="1598613"/>
              <a:ext cx="573087" cy="544512"/>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4" name="Freeform 13"/>
            <p:cNvSpPr>
              <a:spLocks/>
            </p:cNvSpPr>
            <p:nvPr/>
          </p:nvSpPr>
          <p:spPr bwMode="auto">
            <a:xfrm>
              <a:off x="3286125" y="1978025"/>
              <a:ext cx="30162" cy="3175"/>
            </a:xfrm>
            <a:custGeom>
              <a:avLst/>
              <a:gdLst>
                <a:gd name="T0" fmla="*/ 0 w 43"/>
                <a:gd name="T1" fmla="*/ 0 h 5"/>
                <a:gd name="T2" fmla="*/ 1 w 43"/>
                <a:gd name="T3" fmla="*/ 5 h 5"/>
                <a:gd name="T4" fmla="*/ 43 w 43"/>
                <a:gd name="T5" fmla="*/ 3 h 5"/>
                <a:gd name="T6" fmla="*/ 0 w 43"/>
                <a:gd name="T7" fmla="*/ 0 h 5"/>
              </a:gdLst>
              <a:ahLst/>
              <a:cxnLst>
                <a:cxn ang="0">
                  <a:pos x="T0" y="T1"/>
                </a:cxn>
                <a:cxn ang="0">
                  <a:pos x="T2" y="T3"/>
                </a:cxn>
                <a:cxn ang="0">
                  <a:pos x="T4" y="T5"/>
                </a:cxn>
                <a:cxn ang="0">
                  <a:pos x="T6" y="T7"/>
                </a:cxn>
              </a:cxnLst>
              <a:rect l="0" t="0" r="r" b="b"/>
              <a:pathLst>
                <a:path w="43" h="5">
                  <a:moveTo>
                    <a:pt x="0" y="0"/>
                  </a:moveTo>
                  <a:lnTo>
                    <a:pt x="1" y="5"/>
                  </a:lnTo>
                  <a:lnTo>
                    <a:pt x="4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2430623" y="2999344"/>
            <a:ext cx="623725" cy="623888"/>
            <a:chOff x="3241675" y="4133850"/>
            <a:chExt cx="831850" cy="831850"/>
          </a:xfrm>
        </p:grpSpPr>
        <p:sp>
          <p:nvSpPr>
            <p:cNvPr id="36" name="Oval 9"/>
            <p:cNvSpPr>
              <a:spLocks noChangeArrowheads="1"/>
            </p:cNvSpPr>
            <p:nvPr/>
          </p:nvSpPr>
          <p:spPr bwMode="auto">
            <a:xfrm>
              <a:off x="3241675" y="4133850"/>
              <a:ext cx="831850" cy="831850"/>
            </a:xfrm>
            <a:prstGeom prst="ellipse">
              <a:avLst/>
            </a:pr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7" name="Freeform 14"/>
            <p:cNvSpPr>
              <a:spLocks noEditPoints="1"/>
            </p:cNvSpPr>
            <p:nvPr/>
          </p:nvSpPr>
          <p:spPr bwMode="auto">
            <a:xfrm>
              <a:off x="3379788" y="4394200"/>
              <a:ext cx="482600" cy="384175"/>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8" name="Freeform 15"/>
            <p:cNvSpPr>
              <a:spLocks noEditPoints="1"/>
            </p:cNvSpPr>
            <p:nvPr/>
          </p:nvSpPr>
          <p:spPr bwMode="auto">
            <a:xfrm>
              <a:off x="3487738" y="4565650"/>
              <a:ext cx="190500" cy="169862"/>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9" name="Freeform 16"/>
            <p:cNvSpPr>
              <a:spLocks/>
            </p:cNvSpPr>
            <p:nvPr/>
          </p:nvSpPr>
          <p:spPr bwMode="auto">
            <a:xfrm>
              <a:off x="3727450" y="4325938"/>
              <a:ext cx="177800" cy="20002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40" name="Freeform 17"/>
            <p:cNvSpPr>
              <a:spLocks/>
            </p:cNvSpPr>
            <p:nvPr/>
          </p:nvSpPr>
          <p:spPr bwMode="auto">
            <a:xfrm>
              <a:off x="3732213" y="4395788"/>
              <a:ext cx="103187" cy="112712"/>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2043771" y="3894694"/>
            <a:ext cx="623725" cy="622697"/>
            <a:chOff x="2725738" y="5327650"/>
            <a:chExt cx="831850" cy="830262"/>
          </a:xfrm>
        </p:grpSpPr>
        <p:sp>
          <p:nvSpPr>
            <p:cNvPr id="60" name="Oval 8"/>
            <p:cNvSpPr>
              <a:spLocks noChangeArrowheads="1"/>
            </p:cNvSpPr>
            <p:nvPr/>
          </p:nvSpPr>
          <p:spPr bwMode="auto">
            <a:xfrm>
              <a:off x="2725738" y="5327650"/>
              <a:ext cx="831850" cy="830262"/>
            </a:xfrm>
            <a:prstGeom prst="ellipse">
              <a:avLst/>
            </a:prstGeom>
            <a:solidFill>
              <a:srgbClr val="E62A2A"/>
            </a:soli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62" name="Freeform 18"/>
            <p:cNvSpPr>
              <a:spLocks noEditPoints="1"/>
            </p:cNvSpPr>
            <p:nvPr/>
          </p:nvSpPr>
          <p:spPr bwMode="auto">
            <a:xfrm>
              <a:off x="2870200" y="5516563"/>
              <a:ext cx="538162" cy="471487"/>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grpSp>
        <p:nvGrpSpPr>
          <p:cNvPr id="63" name="组合 62"/>
          <p:cNvGrpSpPr/>
          <p:nvPr/>
        </p:nvGrpSpPr>
        <p:grpSpPr>
          <a:xfrm>
            <a:off x="658245" y="2108757"/>
            <a:ext cx="1454565" cy="1454944"/>
            <a:chOff x="877888" y="2946400"/>
            <a:chExt cx="1939925" cy="1939925"/>
          </a:xfrm>
        </p:grpSpPr>
        <p:sp>
          <p:nvSpPr>
            <p:cNvPr id="64" name="Oval 5"/>
            <p:cNvSpPr>
              <a:spLocks noChangeArrowheads="1"/>
            </p:cNvSpPr>
            <p:nvPr/>
          </p:nvSpPr>
          <p:spPr bwMode="auto">
            <a:xfrm>
              <a:off x="877888" y="2946400"/>
              <a:ext cx="1939925" cy="1939925"/>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65" name="TextBox 64"/>
            <p:cNvSpPr txBox="1"/>
            <p:nvPr/>
          </p:nvSpPr>
          <p:spPr>
            <a:xfrm>
              <a:off x="1078684" y="3193087"/>
              <a:ext cx="1538332" cy="1477328"/>
            </a:xfrm>
            <a:prstGeom prst="rect">
              <a:avLst/>
            </a:prstGeom>
            <a:noFill/>
          </p:spPr>
          <p:txBody>
            <a:bodyPr wrap="square" rtlCol="0">
              <a:spAutoFit/>
            </a:bodyPr>
            <a:lstStyle/>
            <a:p>
              <a:pPr algn="ctr"/>
              <a:r>
                <a:rPr lang="zh-CN" altLang="en-US" sz="3300" b="1" dirty="0">
                  <a:solidFill>
                    <a:schemeClr val="bg1"/>
                  </a:solidFill>
                  <a:latin typeface="微软雅黑" panose="020B0503020204020204" pitchFamily="34" charset="-122"/>
                  <a:ea typeface="微软雅黑" panose="020B0503020204020204" pitchFamily="34" charset="-122"/>
                </a:rPr>
                <a:t>网络营销</a:t>
              </a:r>
            </a:p>
          </p:txBody>
        </p:sp>
      </p:grpSp>
      <p:sp>
        <p:nvSpPr>
          <p:cNvPr id="66" name="TextBox 65"/>
          <p:cNvSpPr txBox="1"/>
          <p:nvPr/>
        </p:nvSpPr>
        <p:spPr>
          <a:xfrm>
            <a:off x="2682877" y="843558"/>
            <a:ext cx="1497619" cy="276999"/>
          </a:xfrm>
          <a:prstGeom prst="rect">
            <a:avLst/>
          </a:prstGeom>
          <a:noFill/>
        </p:spPr>
        <p:txBody>
          <a:bodyPr wrap="square" lIns="68562" tIns="34281" rIns="68562" bIns="34281" rtlCol="0">
            <a:spAutoFit/>
          </a:bodyPr>
          <a:lstStyle/>
          <a:p>
            <a:r>
              <a:rPr lang="en-US" altLang="zh-CN" b="1" dirty="0" smtClean="0">
                <a:solidFill>
                  <a:srgbClr val="2C3637"/>
                </a:solidFill>
                <a:latin typeface="微软雅黑" panose="020B0503020204020204" pitchFamily="34" charset="-122"/>
                <a:ea typeface="微软雅黑" panose="020B0503020204020204" pitchFamily="34" charset="-122"/>
              </a:rPr>
              <a:t>QQ</a:t>
            </a:r>
            <a:r>
              <a:rPr lang="zh-CN" altLang="en-US" b="1" dirty="0" smtClean="0">
                <a:solidFill>
                  <a:srgbClr val="2C3637"/>
                </a:solidFill>
                <a:latin typeface="微软雅黑" panose="020B0503020204020204" pitchFamily="34" charset="-122"/>
                <a:ea typeface="微软雅黑" panose="020B0503020204020204" pitchFamily="34" charset="-122"/>
              </a:rPr>
              <a:t>空间</a:t>
            </a:r>
            <a:endParaRPr lang="zh-CN" altLang="en-US" b="1" dirty="0">
              <a:solidFill>
                <a:srgbClr val="2C3637"/>
              </a:solidFill>
              <a:latin typeface="微软雅黑" panose="020B0503020204020204" pitchFamily="34" charset="-122"/>
              <a:ea typeface="微软雅黑" panose="020B0503020204020204" pitchFamily="34" charset="-122"/>
            </a:endParaRPr>
          </a:p>
        </p:txBody>
      </p:sp>
      <p:sp>
        <p:nvSpPr>
          <p:cNvPr id="67" name="TextBox 66"/>
          <p:cNvSpPr txBox="1"/>
          <p:nvPr/>
        </p:nvSpPr>
        <p:spPr>
          <a:xfrm>
            <a:off x="2729669" y="1160165"/>
            <a:ext cx="5512425" cy="438581"/>
          </a:xfrm>
          <a:prstGeom prst="rect">
            <a:avLst/>
          </a:prstGeom>
          <a:noFill/>
        </p:spPr>
        <p:txBody>
          <a:bodyPr wrap="square" lIns="68562" tIns="34281" rIns="68562" bIns="34281" rtlCol="0">
            <a:spAutoFit/>
          </a:bodyPr>
          <a:lstStyle/>
          <a:p>
            <a:r>
              <a:rPr lang="zh-CN" altLang="en-US" sz="1200" dirty="0">
                <a:solidFill>
                  <a:srgbClr val="2C3637"/>
                </a:solidFill>
                <a:latin typeface="微软雅黑" panose="020B0503020204020204" pitchFamily="34" charset="-122"/>
                <a:ea typeface="微软雅黑" panose="020B0503020204020204" pitchFamily="34" charset="-122"/>
              </a:rPr>
              <a:t>利用</a:t>
            </a:r>
            <a:r>
              <a:rPr lang="en-US" altLang="zh-CN" sz="1200" dirty="0">
                <a:solidFill>
                  <a:srgbClr val="2C3637"/>
                </a:solidFill>
                <a:latin typeface="微软雅黑" panose="020B0503020204020204" pitchFamily="34" charset="-122"/>
                <a:ea typeface="微软雅黑" panose="020B0503020204020204" pitchFamily="34" charset="-122"/>
              </a:rPr>
              <a:t>QQ</a:t>
            </a:r>
            <a:r>
              <a:rPr lang="zh-CN" altLang="en-US" sz="1200" dirty="0">
                <a:solidFill>
                  <a:srgbClr val="2C3637"/>
                </a:solidFill>
                <a:latin typeface="微软雅黑" panose="020B0503020204020204" pitchFamily="34" charset="-122"/>
                <a:ea typeface="微软雅黑" panose="020B0503020204020204" pitchFamily="34" charset="-122"/>
              </a:rPr>
              <a:t>空间来进行朋友圈间的传播，达到广告目的。利用</a:t>
            </a:r>
            <a:r>
              <a:rPr lang="en-US" altLang="zh-CN" sz="1200" dirty="0">
                <a:solidFill>
                  <a:srgbClr val="2C3637"/>
                </a:solidFill>
                <a:latin typeface="微软雅黑" panose="020B0503020204020204" pitchFamily="34" charset="-122"/>
                <a:ea typeface="微软雅黑" panose="020B0503020204020204" pitchFamily="34" charset="-122"/>
              </a:rPr>
              <a:t>QQ</a:t>
            </a:r>
            <a:r>
              <a:rPr lang="zh-CN" altLang="en-US" sz="1200" dirty="0">
                <a:solidFill>
                  <a:srgbClr val="2C3637"/>
                </a:solidFill>
                <a:latin typeface="微软雅黑" panose="020B0503020204020204" pitchFamily="34" charset="-122"/>
                <a:ea typeface="微软雅黑" panose="020B0503020204020204" pitchFamily="34" charset="-122"/>
              </a:rPr>
              <a:t>空间来进行朋友圈间的传播，达到广告目的。利用</a:t>
            </a:r>
            <a:r>
              <a:rPr lang="en-US" altLang="zh-CN" sz="1200" dirty="0">
                <a:solidFill>
                  <a:srgbClr val="2C3637"/>
                </a:solidFill>
                <a:latin typeface="微软雅黑" panose="020B0503020204020204" pitchFamily="34" charset="-122"/>
                <a:ea typeface="微软雅黑" panose="020B0503020204020204" pitchFamily="34" charset="-122"/>
              </a:rPr>
              <a:t>QQ</a:t>
            </a:r>
            <a:r>
              <a:rPr lang="zh-CN" altLang="en-US" sz="1200" dirty="0">
                <a:solidFill>
                  <a:srgbClr val="2C3637"/>
                </a:solidFill>
                <a:latin typeface="微软雅黑" panose="020B0503020204020204" pitchFamily="34" charset="-122"/>
                <a:ea typeface="微软雅黑" panose="020B0503020204020204" pitchFamily="34" charset="-122"/>
              </a:rPr>
              <a:t>空间来进行朋友圈间的传播，达到广告目的。</a:t>
            </a:r>
          </a:p>
        </p:txBody>
      </p:sp>
      <p:sp>
        <p:nvSpPr>
          <p:cNvPr id="68" name="TextBox 67"/>
          <p:cNvSpPr txBox="1"/>
          <p:nvPr/>
        </p:nvSpPr>
        <p:spPr>
          <a:xfrm>
            <a:off x="2692403" y="3858369"/>
            <a:ext cx="1488094" cy="346230"/>
          </a:xfrm>
          <a:prstGeom prst="rect">
            <a:avLst/>
          </a:prstGeom>
          <a:noFill/>
        </p:spPr>
        <p:txBody>
          <a:bodyPr wrap="square" lIns="68562" tIns="34281" rIns="68562" bIns="34281" rtlCol="0">
            <a:spAutoFit/>
          </a:bodyPr>
          <a:lstStyle/>
          <a:p>
            <a:r>
              <a:rPr lang="zh-CN" altLang="en-US" b="1" dirty="0" smtClean="0">
                <a:solidFill>
                  <a:srgbClr val="2C3637"/>
                </a:solidFill>
                <a:latin typeface="微软雅黑" panose="020B0503020204020204" pitchFamily="34" charset="-122"/>
                <a:ea typeface="微软雅黑" panose="020B0503020204020204" pitchFamily="34" charset="-122"/>
              </a:rPr>
              <a:t>论坛社区</a:t>
            </a:r>
            <a:endParaRPr lang="zh-CN" altLang="en-US" b="1" dirty="0">
              <a:solidFill>
                <a:srgbClr val="2C3637"/>
              </a:solidFill>
              <a:latin typeface="微软雅黑" panose="020B0503020204020204" pitchFamily="34" charset="-122"/>
              <a:ea typeface="微软雅黑" panose="020B0503020204020204" pitchFamily="34" charset="-122"/>
            </a:endParaRPr>
          </a:p>
        </p:txBody>
      </p:sp>
      <p:sp>
        <p:nvSpPr>
          <p:cNvPr id="69" name="TextBox 68"/>
          <p:cNvSpPr txBox="1"/>
          <p:nvPr/>
        </p:nvSpPr>
        <p:spPr>
          <a:xfrm>
            <a:off x="2729669" y="4152361"/>
            <a:ext cx="5512425" cy="438581"/>
          </a:xfrm>
          <a:prstGeom prst="rect">
            <a:avLst/>
          </a:prstGeom>
          <a:noFill/>
        </p:spPr>
        <p:txBody>
          <a:bodyPr wrap="square" lIns="68562" tIns="34281" rIns="68562" bIns="34281" rtlCol="0">
            <a:spAutoFit/>
          </a:bodyPr>
          <a:lstStyle/>
          <a:p>
            <a:r>
              <a:rPr lang="zh-CN" altLang="en-US" sz="1200" dirty="0">
                <a:solidFill>
                  <a:srgbClr val="2C3637"/>
                </a:solidFill>
                <a:latin typeface="微软雅黑" panose="020B0503020204020204" pitchFamily="34" charset="-122"/>
                <a:ea typeface="微软雅黑" panose="020B0503020204020204" pitchFamily="34" charset="-122"/>
              </a:rPr>
              <a:t>利用</a:t>
            </a:r>
            <a:r>
              <a:rPr lang="en-US" altLang="zh-CN" sz="1200" dirty="0">
                <a:solidFill>
                  <a:srgbClr val="2C3637"/>
                </a:solidFill>
                <a:latin typeface="微软雅黑" panose="020B0503020204020204" pitchFamily="34" charset="-122"/>
                <a:ea typeface="微软雅黑" panose="020B0503020204020204" pitchFamily="34" charset="-122"/>
              </a:rPr>
              <a:t>QQ</a:t>
            </a:r>
            <a:r>
              <a:rPr lang="zh-CN" altLang="en-US" sz="1200" dirty="0">
                <a:solidFill>
                  <a:srgbClr val="2C3637"/>
                </a:solidFill>
                <a:latin typeface="微软雅黑" panose="020B0503020204020204" pitchFamily="34" charset="-122"/>
                <a:ea typeface="微软雅黑" panose="020B0503020204020204" pitchFamily="34" charset="-122"/>
              </a:rPr>
              <a:t>空间来进行朋友圈间的传播，达到广告目的。利用</a:t>
            </a:r>
            <a:r>
              <a:rPr lang="en-US" altLang="zh-CN" sz="1200" dirty="0">
                <a:solidFill>
                  <a:srgbClr val="2C3637"/>
                </a:solidFill>
                <a:latin typeface="微软雅黑" panose="020B0503020204020204" pitchFamily="34" charset="-122"/>
                <a:ea typeface="微软雅黑" panose="020B0503020204020204" pitchFamily="34" charset="-122"/>
              </a:rPr>
              <a:t>QQ</a:t>
            </a:r>
            <a:r>
              <a:rPr lang="zh-CN" altLang="en-US" sz="1200" dirty="0">
                <a:solidFill>
                  <a:srgbClr val="2C3637"/>
                </a:solidFill>
                <a:latin typeface="微软雅黑" panose="020B0503020204020204" pitchFamily="34" charset="-122"/>
                <a:ea typeface="微软雅黑" panose="020B0503020204020204" pitchFamily="34" charset="-122"/>
              </a:rPr>
              <a:t>空间来进行朋友圈间的传播，达到广告目的。利用</a:t>
            </a:r>
            <a:r>
              <a:rPr lang="en-US" altLang="zh-CN" sz="1200" dirty="0">
                <a:solidFill>
                  <a:srgbClr val="2C3637"/>
                </a:solidFill>
                <a:latin typeface="微软雅黑" panose="020B0503020204020204" pitchFamily="34" charset="-122"/>
                <a:ea typeface="微软雅黑" panose="020B0503020204020204" pitchFamily="34" charset="-122"/>
              </a:rPr>
              <a:t>QQ</a:t>
            </a:r>
            <a:r>
              <a:rPr lang="zh-CN" altLang="en-US" sz="1200" dirty="0">
                <a:solidFill>
                  <a:srgbClr val="2C3637"/>
                </a:solidFill>
                <a:latin typeface="微软雅黑" panose="020B0503020204020204" pitchFamily="34" charset="-122"/>
                <a:ea typeface="微软雅黑" panose="020B0503020204020204" pitchFamily="34" charset="-122"/>
              </a:rPr>
              <a:t>空间来进行朋友圈间的传播，达到广告目的。</a:t>
            </a:r>
          </a:p>
        </p:txBody>
      </p:sp>
      <p:sp>
        <p:nvSpPr>
          <p:cNvPr id="70" name="TextBox 69"/>
          <p:cNvSpPr txBox="1"/>
          <p:nvPr/>
        </p:nvSpPr>
        <p:spPr>
          <a:xfrm>
            <a:off x="3061504" y="2901707"/>
            <a:ext cx="1497619" cy="276999"/>
          </a:xfrm>
          <a:prstGeom prst="rect">
            <a:avLst/>
          </a:prstGeom>
          <a:noFill/>
        </p:spPr>
        <p:txBody>
          <a:bodyPr wrap="square" lIns="68562" tIns="34281" rIns="68562" bIns="34281" rtlCol="0">
            <a:spAutoFit/>
          </a:bodyPr>
          <a:lstStyle/>
          <a:p>
            <a:r>
              <a:rPr lang="zh-CN" altLang="en-US" b="1" dirty="0" smtClean="0">
                <a:solidFill>
                  <a:srgbClr val="2C3637"/>
                </a:solidFill>
                <a:latin typeface="微软雅黑" panose="020B0503020204020204" pitchFamily="34" charset="-122"/>
                <a:ea typeface="微软雅黑" panose="020B0503020204020204" pitchFamily="34" charset="-122"/>
              </a:rPr>
              <a:t>微博营销</a:t>
            </a:r>
            <a:endParaRPr lang="zh-CN" altLang="en-US" b="1" dirty="0">
              <a:solidFill>
                <a:srgbClr val="2C3637"/>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3108295" y="3213307"/>
            <a:ext cx="5512425" cy="438563"/>
          </a:xfrm>
          <a:prstGeom prst="rect">
            <a:avLst/>
          </a:prstGeom>
          <a:noFill/>
        </p:spPr>
        <p:txBody>
          <a:bodyPr wrap="square" lIns="68562" tIns="34281" rIns="68562" bIns="34281" rtlCol="0">
            <a:spAutoFit/>
          </a:bodyPr>
          <a:lstStyle/>
          <a:p>
            <a:r>
              <a:rPr lang="zh-CN" altLang="en-US" sz="1200" dirty="0">
                <a:solidFill>
                  <a:srgbClr val="2C3637"/>
                </a:solidFill>
                <a:latin typeface="微软雅黑" panose="020B0503020204020204" pitchFamily="34" charset="-122"/>
                <a:ea typeface="微软雅黑" panose="020B0503020204020204" pitchFamily="34" charset="-122"/>
              </a:rPr>
              <a:t>利用新浪微博来进行传播利用新浪微博来进行传播利用新浪微博来进行传播，利用新浪微博来进行传播利用新浪微博来进行传播利用新浪微博来进行</a:t>
            </a:r>
            <a:r>
              <a:rPr lang="zh-CN" altLang="en-US" sz="1200" dirty="0" smtClean="0">
                <a:solidFill>
                  <a:srgbClr val="2C3637"/>
                </a:solidFill>
                <a:latin typeface="微软雅黑" panose="020B0503020204020204" pitchFamily="34" charset="-122"/>
                <a:ea typeface="微软雅黑" panose="020B0503020204020204" pitchFamily="34" charset="-122"/>
              </a:rPr>
              <a:t>传播。</a:t>
            </a:r>
            <a:endParaRPr lang="zh-CN" altLang="en-US" sz="1200" dirty="0">
              <a:solidFill>
                <a:srgbClr val="2C3637"/>
              </a:solidFill>
              <a:latin typeface="微软雅黑" panose="020B0503020204020204" pitchFamily="34" charset="-122"/>
              <a:ea typeface="微软雅黑" panose="020B0503020204020204" pitchFamily="34" charset="-122"/>
            </a:endParaRPr>
          </a:p>
        </p:txBody>
      </p:sp>
      <p:sp>
        <p:nvSpPr>
          <p:cNvPr id="72" name="TextBox 71"/>
          <p:cNvSpPr txBox="1"/>
          <p:nvPr/>
        </p:nvSpPr>
        <p:spPr>
          <a:xfrm>
            <a:off x="3061504" y="1773988"/>
            <a:ext cx="1497619" cy="276999"/>
          </a:xfrm>
          <a:prstGeom prst="rect">
            <a:avLst/>
          </a:prstGeom>
          <a:noFill/>
        </p:spPr>
        <p:txBody>
          <a:bodyPr wrap="square" lIns="68562" tIns="34281" rIns="68562" bIns="34281" rtlCol="0">
            <a:spAutoFit/>
          </a:bodyPr>
          <a:lstStyle/>
          <a:p>
            <a:r>
              <a:rPr lang="zh-CN" altLang="en-US" b="1" dirty="0" smtClean="0">
                <a:solidFill>
                  <a:srgbClr val="2C3637"/>
                </a:solidFill>
                <a:latin typeface="微软雅黑" panose="020B0503020204020204" pitchFamily="34" charset="-122"/>
                <a:ea typeface="微软雅黑" panose="020B0503020204020204" pitchFamily="34" charset="-122"/>
              </a:rPr>
              <a:t>微信营销</a:t>
            </a:r>
            <a:endParaRPr lang="zh-CN" altLang="en-US" b="1" dirty="0">
              <a:solidFill>
                <a:srgbClr val="2C3637"/>
              </a:solidFill>
              <a:latin typeface="微软雅黑" panose="020B0503020204020204" pitchFamily="34" charset="-122"/>
              <a:ea typeface="微软雅黑" panose="020B0503020204020204" pitchFamily="34" charset="-122"/>
            </a:endParaRPr>
          </a:p>
        </p:txBody>
      </p:sp>
      <p:sp>
        <p:nvSpPr>
          <p:cNvPr id="73" name="TextBox 72"/>
          <p:cNvSpPr txBox="1"/>
          <p:nvPr/>
        </p:nvSpPr>
        <p:spPr>
          <a:xfrm>
            <a:off x="3108295" y="2080211"/>
            <a:ext cx="5512425" cy="438581"/>
          </a:xfrm>
          <a:prstGeom prst="rect">
            <a:avLst/>
          </a:prstGeom>
          <a:noFill/>
        </p:spPr>
        <p:txBody>
          <a:bodyPr wrap="square" lIns="68562" tIns="34281" rIns="68562" bIns="34281" rtlCol="0">
            <a:spAutoFit/>
          </a:bodyPr>
          <a:lstStyle/>
          <a:p>
            <a:r>
              <a:rPr lang="zh-CN" altLang="en-US" sz="1200" dirty="0">
                <a:solidFill>
                  <a:srgbClr val="2C3637"/>
                </a:solidFill>
                <a:latin typeface="微软雅黑" panose="020B0503020204020204" pitchFamily="34" charset="-122"/>
                <a:ea typeface="微软雅黑" panose="020B0503020204020204" pitchFamily="34" charset="-122"/>
              </a:rPr>
              <a:t>利用微信朋友圈间的传播，达到广告目的。利用微信朋友圈间的传播，达到广告目的，利用微信朋友圈间的传播，达到广告目。</a:t>
            </a:r>
          </a:p>
        </p:txBody>
      </p:sp>
      <p:sp>
        <p:nvSpPr>
          <p:cNvPr id="74" name="平行四边形 12"/>
          <p:cNvSpPr/>
          <p:nvPr/>
        </p:nvSpPr>
        <p:spPr>
          <a:xfrm>
            <a:off x="1917127" y="5020022"/>
            <a:ext cx="7264525" cy="142646"/>
          </a:xfrm>
          <a:custGeom>
            <a:avLst/>
            <a:gdLst>
              <a:gd name="connsiteX0" fmla="*/ 0 w 7407400"/>
              <a:gd name="connsiteY0" fmla="*/ 142646 h 142646"/>
              <a:gd name="connsiteX1" fmla="*/ 160856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 name="connsiteX0" fmla="*/ 0 w 7264525"/>
              <a:gd name="connsiteY0" fmla="*/ 142646 h 142646"/>
              <a:gd name="connsiteX1" fmla="*/ 160856 w 7264525"/>
              <a:gd name="connsiteY1" fmla="*/ 0 h 142646"/>
              <a:gd name="connsiteX2" fmla="*/ 7264525 w 7264525"/>
              <a:gd name="connsiteY2" fmla="*/ 0 h 142646"/>
              <a:gd name="connsiteX3" fmla="*/ 7246544 w 7264525"/>
              <a:gd name="connsiteY3" fmla="*/ 142646 h 142646"/>
              <a:gd name="connsiteX4" fmla="*/ 0 w 7264525"/>
              <a:gd name="connsiteY4" fmla="*/ 142646 h 14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4525" h="142646">
                <a:moveTo>
                  <a:pt x="0" y="142646"/>
                </a:moveTo>
                <a:lnTo>
                  <a:pt x="160856" y="0"/>
                </a:lnTo>
                <a:lnTo>
                  <a:pt x="7264525" y="0"/>
                </a:lnTo>
                <a:lnTo>
                  <a:pt x="7246544" y="142646"/>
                </a:lnTo>
                <a:lnTo>
                  <a:pt x="0" y="142646"/>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平行四边形 8"/>
          <p:cNvSpPr/>
          <p:nvPr/>
        </p:nvSpPr>
        <p:spPr>
          <a:xfrm>
            <a:off x="-27087" y="5020022"/>
            <a:ext cx="7407400" cy="142646"/>
          </a:xfrm>
          <a:custGeom>
            <a:avLst/>
            <a:gdLst>
              <a:gd name="connsiteX0" fmla="*/ 0 w 7407400"/>
              <a:gd name="connsiteY0" fmla="*/ 142646 h 142646"/>
              <a:gd name="connsiteX1" fmla="*/ 160856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 name="connsiteX0" fmla="*/ 0 w 7407400"/>
              <a:gd name="connsiteY0" fmla="*/ 142646 h 142646"/>
              <a:gd name="connsiteX1" fmla="*/ 17981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7400" h="142646">
                <a:moveTo>
                  <a:pt x="0" y="142646"/>
                </a:moveTo>
                <a:lnTo>
                  <a:pt x="17981" y="0"/>
                </a:lnTo>
                <a:lnTo>
                  <a:pt x="7407400" y="0"/>
                </a:lnTo>
                <a:lnTo>
                  <a:pt x="7246544" y="142646"/>
                </a:lnTo>
                <a:lnTo>
                  <a:pt x="0" y="142646"/>
                </a:lnTo>
                <a:close/>
              </a:path>
            </a:pathLst>
          </a:cu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588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Scale>
                                      <p:cBhvr>
                                        <p:cTn id="7" dur="1000" decel="50000" fill="hold">
                                          <p:stCondLst>
                                            <p:cond delay="0"/>
                                          </p:stCondLst>
                                        </p:cTn>
                                        <p:tgtEl>
                                          <p:spTgt spid="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3"/>
                                        </p:tgtEl>
                                        <p:attrNameLst>
                                          <p:attrName>ppt_x</p:attrName>
                                          <p:attrName>ppt_y</p:attrName>
                                        </p:attrNameLst>
                                      </p:cBhvr>
                                    </p:animMotion>
                                    <p:animEffect transition="in" filter="fade">
                                      <p:cBhvr>
                                        <p:cTn id="9" dur="1000"/>
                                        <p:tgtEl>
                                          <p:spTgt spid="63"/>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56" presetClass="path" presetSubtype="0" accel="50000" decel="50000" fill="hold" nodeType="withEffect">
                                  <p:stCondLst>
                                    <p:cond delay="0"/>
                                  </p:stCondLst>
                                  <p:childTnLst>
                                    <p:animMotion origin="layout" path="M 2.36113E-6 -3.33333E-6 L -0.1059 0.29653 " pathEditMode="relative" rAng="0" ptsTypes="AA">
                                      <p:cBhvr>
                                        <p:cTn id="14" dur="500" spd="-100000" fill="hold"/>
                                        <p:tgtEl>
                                          <p:spTgt spid="31"/>
                                        </p:tgtEl>
                                        <p:attrNameLst>
                                          <p:attrName>ppt_x</p:attrName>
                                          <p:attrName>ppt_y</p:attrName>
                                        </p:attrNameLst>
                                      </p:cBhvr>
                                      <p:rCtr x="-5295" y="14815"/>
                                    </p:animMotion>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56" presetClass="path" presetSubtype="0" accel="50000" decel="50000" fill="hold" nodeType="withEffect">
                                  <p:stCondLst>
                                    <p:cond delay="0"/>
                                  </p:stCondLst>
                                  <p:childTnLst>
                                    <p:animMotion origin="layout" path="M 3.1885E-6 4.07407E-6 L -0.14818 0.12268 " pathEditMode="relative" rAng="0" ptsTypes="AA">
                                      <p:cBhvr>
                                        <p:cTn id="18" dur="500" spd="-100000" fill="hold"/>
                                        <p:tgtEl>
                                          <p:spTgt spid="27"/>
                                        </p:tgtEl>
                                        <p:attrNameLst>
                                          <p:attrName>ppt_x</p:attrName>
                                          <p:attrName>ppt_y</p:attrName>
                                        </p:attrNameLst>
                                      </p:cBhvr>
                                      <p:rCtr x="-7415" y="6134"/>
                                    </p:animMotion>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56" presetClass="path" presetSubtype="0" accel="50000" decel="50000" fill="hold" nodeType="withEffect">
                                  <p:stCondLst>
                                    <p:cond delay="0"/>
                                  </p:stCondLst>
                                  <p:childTnLst>
                                    <p:animMotion origin="layout" path="M 3.1885E-6 4.07407E-6 L -0.14818 -0.08982 " pathEditMode="relative" rAng="0" ptsTypes="AA">
                                      <p:cBhvr>
                                        <p:cTn id="22" dur="500" spd="-100000" fill="hold"/>
                                        <p:tgtEl>
                                          <p:spTgt spid="35"/>
                                        </p:tgtEl>
                                        <p:attrNameLst>
                                          <p:attrName>ppt_x</p:attrName>
                                          <p:attrName>ppt_y</p:attrName>
                                        </p:attrNameLst>
                                      </p:cBhvr>
                                      <p:rCtr x="-7415" y="-4491"/>
                                    </p:animMotion>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56" presetClass="path" presetSubtype="0" accel="50000" decel="50000" fill="hold" nodeType="withEffect">
                                  <p:stCondLst>
                                    <p:cond delay="0"/>
                                  </p:stCondLst>
                                  <p:childTnLst>
                                    <p:animMotion origin="layout" path="M 2.36113E-6 1.48148E-6 L -0.1059 -0.26366 " pathEditMode="relative" rAng="0" ptsTypes="AA">
                                      <p:cBhvr>
                                        <p:cTn id="26" dur="500" spd="-100000" fill="hold"/>
                                        <p:tgtEl>
                                          <p:spTgt spid="59"/>
                                        </p:tgtEl>
                                        <p:attrNameLst>
                                          <p:attrName>ppt_x</p:attrName>
                                          <p:attrName>ppt_y</p:attrName>
                                        </p:attrNameLst>
                                      </p:cBhvr>
                                      <p:rCtr x="-5295" y="-13194"/>
                                    </p:animMotion>
                                  </p:childTnLst>
                                </p:cTn>
                              </p:par>
                            </p:childTnLst>
                          </p:cTn>
                        </p:par>
                        <p:par>
                          <p:cTn id="27" fill="hold">
                            <p:stCondLst>
                              <p:cond delay="1500"/>
                            </p:stCondLst>
                            <p:childTnLst>
                              <p:par>
                                <p:cTn id="28" presetID="31" presetClass="entr" presetSubtype="0" fill="hold" grpId="0" nodeType="afterEffect">
                                  <p:stCondLst>
                                    <p:cond delay="0"/>
                                  </p:stCondLst>
                                  <p:childTnLst>
                                    <p:set>
                                      <p:cBhvr>
                                        <p:cTn id="29" dur="1" fill="hold">
                                          <p:stCondLst>
                                            <p:cond delay="0"/>
                                          </p:stCondLst>
                                        </p:cTn>
                                        <p:tgtEl>
                                          <p:spTgt spid="66"/>
                                        </p:tgtEl>
                                        <p:attrNameLst>
                                          <p:attrName>style.visibility</p:attrName>
                                        </p:attrNameLst>
                                      </p:cBhvr>
                                      <p:to>
                                        <p:strVal val="visible"/>
                                      </p:to>
                                    </p:set>
                                    <p:anim calcmode="lin" valueType="num">
                                      <p:cBhvr>
                                        <p:cTn id="30" dur="300" fill="hold"/>
                                        <p:tgtEl>
                                          <p:spTgt spid="66"/>
                                        </p:tgtEl>
                                        <p:attrNameLst>
                                          <p:attrName>ppt_w</p:attrName>
                                        </p:attrNameLst>
                                      </p:cBhvr>
                                      <p:tavLst>
                                        <p:tav tm="0">
                                          <p:val>
                                            <p:fltVal val="0"/>
                                          </p:val>
                                        </p:tav>
                                        <p:tav tm="100000">
                                          <p:val>
                                            <p:strVal val="#ppt_w"/>
                                          </p:val>
                                        </p:tav>
                                      </p:tavLst>
                                    </p:anim>
                                    <p:anim calcmode="lin" valueType="num">
                                      <p:cBhvr>
                                        <p:cTn id="31" dur="300" fill="hold"/>
                                        <p:tgtEl>
                                          <p:spTgt spid="66"/>
                                        </p:tgtEl>
                                        <p:attrNameLst>
                                          <p:attrName>ppt_h</p:attrName>
                                        </p:attrNameLst>
                                      </p:cBhvr>
                                      <p:tavLst>
                                        <p:tav tm="0">
                                          <p:val>
                                            <p:fltVal val="0"/>
                                          </p:val>
                                        </p:tav>
                                        <p:tav tm="100000">
                                          <p:val>
                                            <p:strVal val="#ppt_h"/>
                                          </p:val>
                                        </p:tav>
                                      </p:tavLst>
                                    </p:anim>
                                    <p:anim calcmode="lin" valueType="num">
                                      <p:cBhvr>
                                        <p:cTn id="32" dur="300" fill="hold"/>
                                        <p:tgtEl>
                                          <p:spTgt spid="66"/>
                                        </p:tgtEl>
                                        <p:attrNameLst>
                                          <p:attrName>style.rotation</p:attrName>
                                        </p:attrNameLst>
                                      </p:cBhvr>
                                      <p:tavLst>
                                        <p:tav tm="0">
                                          <p:val>
                                            <p:fltVal val="90"/>
                                          </p:val>
                                        </p:tav>
                                        <p:tav tm="100000">
                                          <p:val>
                                            <p:fltVal val="0"/>
                                          </p:val>
                                        </p:tav>
                                      </p:tavLst>
                                    </p:anim>
                                    <p:animEffect transition="in" filter="fade">
                                      <p:cBhvr>
                                        <p:cTn id="33" dur="300"/>
                                        <p:tgtEl>
                                          <p:spTgt spid="66"/>
                                        </p:tgtEl>
                                      </p:cBhvr>
                                    </p:animEffect>
                                  </p:childTnLst>
                                </p:cTn>
                              </p:par>
                            </p:childTnLst>
                          </p:cTn>
                        </p:par>
                        <p:par>
                          <p:cTn id="34" fill="hold">
                            <p:stCondLst>
                              <p:cond delay="1800"/>
                            </p:stCondLst>
                            <p:childTnLst>
                              <p:par>
                                <p:cTn id="35" presetID="22" presetClass="entr" presetSubtype="1" fill="hold" grpId="0" nodeType="after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wipe(up)">
                                      <p:cBhvr>
                                        <p:cTn id="37" dur="500"/>
                                        <p:tgtEl>
                                          <p:spTgt spid="67"/>
                                        </p:tgtEl>
                                      </p:cBhvr>
                                    </p:animEffect>
                                  </p:childTnLst>
                                </p:cTn>
                              </p:par>
                            </p:childTnLst>
                          </p:cTn>
                        </p:par>
                        <p:par>
                          <p:cTn id="38" fill="hold">
                            <p:stCondLst>
                              <p:cond delay="2300"/>
                            </p:stCondLst>
                            <p:childTnLst>
                              <p:par>
                                <p:cTn id="39" presetID="31" presetClass="entr" presetSubtype="0" fill="hold" grpId="0"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300" fill="hold"/>
                                        <p:tgtEl>
                                          <p:spTgt spid="72"/>
                                        </p:tgtEl>
                                        <p:attrNameLst>
                                          <p:attrName>ppt_w</p:attrName>
                                        </p:attrNameLst>
                                      </p:cBhvr>
                                      <p:tavLst>
                                        <p:tav tm="0">
                                          <p:val>
                                            <p:fltVal val="0"/>
                                          </p:val>
                                        </p:tav>
                                        <p:tav tm="100000">
                                          <p:val>
                                            <p:strVal val="#ppt_w"/>
                                          </p:val>
                                        </p:tav>
                                      </p:tavLst>
                                    </p:anim>
                                    <p:anim calcmode="lin" valueType="num">
                                      <p:cBhvr>
                                        <p:cTn id="42" dur="300" fill="hold"/>
                                        <p:tgtEl>
                                          <p:spTgt spid="72"/>
                                        </p:tgtEl>
                                        <p:attrNameLst>
                                          <p:attrName>ppt_h</p:attrName>
                                        </p:attrNameLst>
                                      </p:cBhvr>
                                      <p:tavLst>
                                        <p:tav tm="0">
                                          <p:val>
                                            <p:fltVal val="0"/>
                                          </p:val>
                                        </p:tav>
                                        <p:tav tm="100000">
                                          <p:val>
                                            <p:strVal val="#ppt_h"/>
                                          </p:val>
                                        </p:tav>
                                      </p:tavLst>
                                    </p:anim>
                                    <p:anim calcmode="lin" valueType="num">
                                      <p:cBhvr>
                                        <p:cTn id="43" dur="300" fill="hold"/>
                                        <p:tgtEl>
                                          <p:spTgt spid="72"/>
                                        </p:tgtEl>
                                        <p:attrNameLst>
                                          <p:attrName>style.rotation</p:attrName>
                                        </p:attrNameLst>
                                      </p:cBhvr>
                                      <p:tavLst>
                                        <p:tav tm="0">
                                          <p:val>
                                            <p:fltVal val="90"/>
                                          </p:val>
                                        </p:tav>
                                        <p:tav tm="100000">
                                          <p:val>
                                            <p:fltVal val="0"/>
                                          </p:val>
                                        </p:tav>
                                      </p:tavLst>
                                    </p:anim>
                                    <p:animEffect transition="in" filter="fade">
                                      <p:cBhvr>
                                        <p:cTn id="44" dur="300"/>
                                        <p:tgtEl>
                                          <p:spTgt spid="72"/>
                                        </p:tgtEl>
                                      </p:cBhvr>
                                    </p:animEffect>
                                  </p:childTnLst>
                                </p:cTn>
                              </p:par>
                            </p:childTnLst>
                          </p:cTn>
                        </p:par>
                        <p:par>
                          <p:cTn id="45" fill="hold">
                            <p:stCondLst>
                              <p:cond delay="2600"/>
                            </p:stCondLst>
                            <p:childTnLst>
                              <p:par>
                                <p:cTn id="46" presetID="22" presetClass="entr" presetSubtype="1" fill="hold" grpId="0" nodeType="after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wipe(up)">
                                      <p:cBhvr>
                                        <p:cTn id="48" dur="500"/>
                                        <p:tgtEl>
                                          <p:spTgt spid="73"/>
                                        </p:tgtEl>
                                      </p:cBhvr>
                                    </p:animEffect>
                                  </p:childTnLst>
                                </p:cTn>
                              </p:par>
                            </p:childTnLst>
                          </p:cTn>
                        </p:par>
                        <p:par>
                          <p:cTn id="49" fill="hold">
                            <p:stCondLst>
                              <p:cond delay="3100"/>
                            </p:stCondLst>
                            <p:childTnLst>
                              <p:par>
                                <p:cTn id="50" presetID="31" presetClass="entr" presetSubtype="0" fill="hold" grpId="0" nodeType="afterEffect">
                                  <p:stCondLst>
                                    <p:cond delay="0"/>
                                  </p:stCondLst>
                                  <p:childTnLst>
                                    <p:set>
                                      <p:cBhvr>
                                        <p:cTn id="51" dur="1" fill="hold">
                                          <p:stCondLst>
                                            <p:cond delay="0"/>
                                          </p:stCondLst>
                                        </p:cTn>
                                        <p:tgtEl>
                                          <p:spTgt spid="70"/>
                                        </p:tgtEl>
                                        <p:attrNameLst>
                                          <p:attrName>style.visibility</p:attrName>
                                        </p:attrNameLst>
                                      </p:cBhvr>
                                      <p:to>
                                        <p:strVal val="visible"/>
                                      </p:to>
                                    </p:set>
                                    <p:anim calcmode="lin" valueType="num">
                                      <p:cBhvr>
                                        <p:cTn id="52" dur="300" fill="hold"/>
                                        <p:tgtEl>
                                          <p:spTgt spid="70"/>
                                        </p:tgtEl>
                                        <p:attrNameLst>
                                          <p:attrName>ppt_w</p:attrName>
                                        </p:attrNameLst>
                                      </p:cBhvr>
                                      <p:tavLst>
                                        <p:tav tm="0">
                                          <p:val>
                                            <p:fltVal val="0"/>
                                          </p:val>
                                        </p:tav>
                                        <p:tav tm="100000">
                                          <p:val>
                                            <p:strVal val="#ppt_w"/>
                                          </p:val>
                                        </p:tav>
                                      </p:tavLst>
                                    </p:anim>
                                    <p:anim calcmode="lin" valueType="num">
                                      <p:cBhvr>
                                        <p:cTn id="53" dur="300" fill="hold"/>
                                        <p:tgtEl>
                                          <p:spTgt spid="70"/>
                                        </p:tgtEl>
                                        <p:attrNameLst>
                                          <p:attrName>ppt_h</p:attrName>
                                        </p:attrNameLst>
                                      </p:cBhvr>
                                      <p:tavLst>
                                        <p:tav tm="0">
                                          <p:val>
                                            <p:fltVal val="0"/>
                                          </p:val>
                                        </p:tav>
                                        <p:tav tm="100000">
                                          <p:val>
                                            <p:strVal val="#ppt_h"/>
                                          </p:val>
                                        </p:tav>
                                      </p:tavLst>
                                    </p:anim>
                                    <p:anim calcmode="lin" valueType="num">
                                      <p:cBhvr>
                                        <p:cTn id="54" dur="300" fill="hold"/>
                                        <p:tgtEl>
                                          <p:spTgt spid="70"/>
                                        </p:tgtEl>
                                        <p:attrNameLst>
                                          <p:attrName>style.rotation</p:attrName>
                                        </p:attrNameLst>
                                      </p:cBhvr>
                                      <p:tavLst>
                                        <p:tav tm="0">
                                          <p:val>
                                            <p:fltVal val="90"/>
                                          </p:val>
                                        </p:tav>
                                        <p:tav tm="100000">
                                          <p:val>
                                            <p:fltVal val="0"/>
                                          </p:val>
                                        </p:tav>
                                      </p:tavLst>
                                    </p:anim>
                                    <p:animEffect transition="in" filter="fade">
                                      <p:cBhvr>
                                        <p:cTn id="55" dur="300"/>
                                        <p:tgtEl>
                                          <p:spTgt spid="70"/>
                                        </p:tgtEl>
                                      </p:cBhvr>
                                    </p:animEffect>
                                  </p:childTnLst>
                                </p:cTn>
                              </p:par>
                            </p:childTnLst>
                          </p:cTn>
                        </p:par>
                        <p:par>
                          <p:cTn id="56" fill="hold">
                            <p:stCondLst>
                              <p:cond delay="3400"/>
                            </p:stCondLst>
                            <p:childTnLst>
                              <p:par>
                                <p:cTn id="57" presetID="22" presetClass="entr" presetSubtype="1" fill="hold" grpId="0" nodeType="after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wipe(up)">
                                      <p:cBhvr>
                                        <p:cTn id="59" dur="500"/>
                                        <p:tgtEl>
                                          <p:spTgt spid="71"/>
                                        </p:tgtEl>
                                      </p:cBhvr>
                                    </p:animEffect>
                                  </p:childTnLst>
                                </p:cTn>
                              </p:par>
                            </p:childTnLst>
                          </p:cTn>
                        </p:par>
                        <p:par>
                          <p:cTn id="60" fill="hold">
                            <p:stCondLst>
                              <p:cond delay="3900"/>
                            </p:stCondLst>
                            <p:childTnLst>
                              <p:par>
                                <p:cTn id="61" presetID="31" presetClass="entr" presetSubtype="0" fill="hold" grpId="0" nodeType="after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p:cTn id="63" dur="300" fill="hold"/>
                                        <p:tgtEl>
                                          <p:spTgt spid="68"/>
                                        </p:tgtEl>
                                        <p:attrNameLst>
                                          <p:attrName>ppt_w</p:attrName>
                                        </p:attrNameLst>
                                      </p:cBhvr>
                                      <p:tavLst>
                                        <p:tav tm="0">
                                          <p:val>
                                            <p:fltVal val="0"/>
                                          </p:val>
                                        </p:tav>
                                        <p:tav tm="100000">
                                          <p:val>
                                            <p:strVal val="#ppt_w"/>
                                          </p:val>
                                        </p:tav>
                                      </p:tavLst>
                                    </p:anim>
                                    <p:anim calcmode="lin" valueType="num">
                                      <p:cBhvr>
                                        <p:cTn id="64" dur="300" fill="hold"/>
                                        <p:tgtEl>
                                          <p:spTgt spid="68"/>
                                        </p:tgtEl>
                                        <p:attrNameLst>
                                          <p:attrName>ppt_h</p:attrName>
                                        </p:attrNameLst>
                                      </p:cBhvr>
                                      <p:tavLst>
                                        <p:tav tm="0">
                                          <p:val>
                                            <p:fltVal val="0"/>
                                          </p:val>
                                        </p:tav>
                                        <p:tav tm="100000">
                                          <p:val>
                                            <p:strVal val="#ppt_h"/>
                                          </p:val>
                                        </p:tav>
                                      </p:tavLst>
                                    </p:anim>
                                    <p:anim calcmode="lin" valueType="num">
                                      <p:cBhvr>
                                        <p:cTn id="65" dur="300" fill="hold"/>
                                        <p:tgtEl>
                                          <p:spTgt spid="68"/>
                                        </p:tgtEl>
                                        <p:attrNameLst>
                                          <p:attrName>style.rotation</p:attrName>
                                        </p:attrNameLst>
                                      </p:cBhvr>
                                      <p:tavLst>
                                        <p:tav tm="0">
                                          <p:val>
                                            <p:fltVal val="90"/>
                                          </p:val>
                                        </p:tav>
                                        <p:tav tm="100000">
                                          <p:val>
                                            <p:fltVal val="0"/>
                                          </p:val>
                                        </p:tav>
                                      </p:tavLst>
                                    </p:anim>
                                    <p:animEffect transition="in" filter="fade">
                                      <p:cBhvr>
                                        <p:cTn id="66" dur="300"/>
                                        <p:tgtEl>
                                          <p:spTgt spid="68"/>
                                        </p:tgtEl>
                                      </p:cBhvr>
                                    </p:animEffect>
                                  </p:childTnLst>
                                </p:cTn>
                              </p:par>
                            </p:childTnLst>
                          </p:cTn>
                        </p:par>
                        <p:par>
                          <p:cTn id="67" fill="hold">
                            <p:stCondLst>
                              <p:cond delay="4200"/>
                            </p:stCondLst>
                            <p:childTnLst>
                              <p:par>
                                <p:cTn id="68" presetID="22" presetClass="entr" presetSubtype="1" fill="hold" grpId="0" nodeType="after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wipe(up)">
                                      <p:cBhvr>
                                        <p:cTn id="7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P spid="72" grpId="0"/>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1"/>
            <a:ext cx="8604448" cy="5162669"/>
          </a:xfrm>
          <a:prstGeom prst="rect">
            <a:avLst/>
          </a:prstGeom>
        </p:spPr>
      </p:pic>
      <p:sp>
        <p:nvSpPr>
          <p:cNvPr id="3" name="任意多边形 2"/>
          <p:cNvSpPr/>
          <p:nvPr/>
        </p:nvSpPr>
        <p:spPr>
          <a:xfrm>
            <a:off x="-9525" y="-19050"/>
            <a:ext cx="6810375" cy="5191125"/>
          </a:xfrm>
          <a:custGeom>
            <a:avLst/>
            <a:gdLst>
              <a:gd name="connsiteX0" fmla="*/ 0 w 6362700"/>
              <a:gd name="connsiteY0" fmla="*/ 0 h 5181600"/>
              <a:gd name="connsiteX1" fmla="*/ 0 w 6362700"/>
              <a:gd name="connsiteY1" fmla="*/ 2314575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81600"/>
              <a:gd name="connsiteX1" fmla="*/ 0 w 6362700"/>
              <a:gd name="connsiteY1" fmla="*/ 2857500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72075"/>
              <a:gd name="connsiteX1" fmla="*/ 0 w 6362700"/>
              <a:gd name="connsiteY1" fmla="*/ 2857500 h 5172075"/>
              <a:gd name="connsiteX2" fmla="*/ 2505075 w 6362700"/>
              <a:gd name="connsiteY2" fmla="*/ 5162550 h 5172075"/>
              <a:gd name="connsiteX3" fmla="*/ 6362700 w 6362700"/>
              <a:gd name="connsiteY3" fmla="*/ 5172075 h 5172075"/>
              <a:gd name="connsiteX4" fmla="*/ 752475 w 6362700"/>
              <a:gd name="connsiteY4" fmla="*/ 9525 h 5172075"/>
              <a:gd name="connsiteX5" fmla="*/ 0 w 6362700"/>
              <a:gd name="connsiteY5" fmla="*/ 0 h 517207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752475 w 6810375"/>
              <a:gd name="connsiteY4" fmla="*/ 9525 h 5181600"/>
              <a:gd name="connsiteX5" fmla="*/ 0 w 6810375"/>
              <a:gd name="connsiteY5" fmla="*/ 0 h 5181600"/>
              <a:gd name="connsiteX0" fmla="*/ 0 w 6810375"/>
              <a:gd name="connsiteY0" fmla="*/ 9525 h 5191125"/>
              <a:gd name="connsiteX1" fmla="*/ 0 w 6810375"/>
              <a:gd name="connsiteY1" fmla="*/ 2867025 h 5191125"/>
              <a:gd name="connsiteX2" fmla="*/ 2505075 w 6810375"/>
              <a:gd name="connsiteY2" fmla="*/ 5172075 h 5191125"/>
              <a:gd name="connsiteX3" fmla="*/ 6810375 w 6810375"/>
              <a:gd name="connsiteY3" fmla="*/ 5191125 h 5191125"/>
              <a:gd name="connsiteX4" fmla="*/ 1219200 w 6810375"/>
              <a:gd name="connsiteY4" fmla="*/ 0 h 5191125"/>
              <a:gd name="connsiteX5" fmla="*/ 0 w 6810375"/>
              <a:gd name="connsiteY5" fmla="*/ 9525 h 519112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1247775 w 6810375"/>
              <a:gd name="connsiteY4" fmla="*/ 9525 h 5181600"/>
              <a:gd name="connsiteX5" fmla="*/ 0 w 6810375"/>
              <a:gd name="connsiteY5" fmla="*/ 0 h 5181600"/>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9525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76350 w 6810375"/>
              <a:gd name="connsiteY4" fmla="*/ 1905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0 h 5191125"/>
              <a:gd name="connsiteX5" fmla="*/ 0 w 6810375"/>
              <a:gd name="connsiteY5" fmla="*/ 0 h 519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375" h="5191125">
                <a:moveTo>
                  <a:pt x="0" y="0"/>
                </a:moveTo>
                <a:lnTo>
                  <a:pt x="0" y="2857500"/>
                </a:lnTo>
                <a:lnTo>
                  <a:pt x="2514600" y="5191125"/>
                </a:lnTo>
                <a:lnTo>
                  <a:pt x="6810375" y="5181600"/>
                </a:lnTo>
                <a:lnTo>
                  <a:pt x="1247775" y="0"/>
                </a:lnTo>
                <a:lnTo>
                  <a:pt x="0" y="0"/>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a:off x="-9525" y="2859782"/>
            <a:ext cx="2565301" cy="2302886"/>
          </a:xfrm>
          <a:prstGeom prst="rtTriangle">
            <a:avLst/>
          </a:prstGeom>
          <a:pattFill prst="dkUpDiag">
            <a:fgClr>
              <a:schemeClr val="bg1"/>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p:cNvSpPr/>
          <p:nvPr/>
        </p:nvSpPr>
        <p:spPr>
          <a:xfrm>
            <a:off x="35496" y="1275606"/>
            <a:ext cx="5544616" cy="888222"/>
          </a:xfrm>
          <a:prstGeom prst="parallelogram">
            <a:avLst>
              <a:gd name="adj" fmla="val 112766"/>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1653901" y="1427329"/>
            <a:ext cx="2795954" cy="584775"/>
          </a:xfrm>
          <a:prstGeom prst="rect">
            <a:avLst/>
          </a:prstGeom>
          <a:noFill/>
        </p:spPr>
        <p:txBody>
          <a:bodyPr wrap="square" rtlCol="0">
            <a:spAutoFit/>
          </a:bodyPr>
          <a:lstStyle/>
          <a:p>
            <a:r>
              <a:rPr lang="zh-CN" altLang="en-US" sz="3200" b="1" dirty="0" smtClean="0">
                <a:solidFill>
                  <a:schemeClr val="tx1">
                    <a:lumMod val="85000"/>
                    <a:lumOff val="15000"/>
                  </a:schemeClr>
                </a:solidFill>
                <a:latin typeface="微软雅黑" pitchFamily="34" charset="-122"/>
                <a:ea typeface="微软雅黑" pitchFamily="34" charset="-122"/>
              </a:rPr>
              <a:t>谢谢大家！</a:t>
            </a:r>
            <a:endParaRPr lang="zh-CN" altLang="en-US" sz="3200" b="1" dirty="0">
              <a:solidFill>
                <a:schemeClr val="tx1">
                  <a:lumMod val="85000"/>
                  <a:lumOff val="15000"/>
                </a:schemeClr>
              </a:solidFill>
              <a:latin typeface="微软雅黑" pitchFamily="34" charset="-122"/>
              <a:ea typeface="微软雅黑" pitchFamily="34" charset="-122"/>
            </a:endParaRPr>
          </a:p>
        </p:txBody>
      </p:sp>
      <p:pic>
        <p:nvPicPr>
          <p:cNvPr id="13" name="A Bright Future (Full Vers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40255" y="-1172666"/>
            <a:ext cx="609600" cy="609600"/>
          </a:xfrm>
          <a:prstGeom prst="rect">
            <a:avLst/>
          </a:prstGeom>
        </p:spPr>
      </p:pic>
    </p:spTree>
    <p:extLst>
      <p:ext uri="{BB962C8B-B14F-4D97-AF65-F5344CB8AC3E}">
        <p14:creationId xmlns:p14="http://schemas.microsoft.com/office/powerpoint/2010/main" val="2275154091"/>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 presetClass="entr" presetSubtype="2" fill="hold" grpId="0" nodeType="after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14:presetBounceEnd="5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50000">
                                          <p:cBhvr additive="base">
                                            <p:cTn id="14"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 repeatCount="indefinite" fill="hold" display="0">
                      <p:stCondLst>
                        <p:cond delay="indefinite"/>
                      </p:stCondLst>
                      <p:endCondLst>
                        <p:cond evt="onStopAudio" delay="0">
                          <p:tgtEl>
                            <p:sldTgt/>
                          </p:tgtEl>
                        </p:cond>
                      </p:endCondLst>
                    </p:cTn>
                    <p:tgtEl>
                      <p:spTgt spid="13"/>
                    </p:tgtEl>
                  </p:cMediaNode>
                </p:audio>
              </p:childTnLst>
            </p:cTn>
          </p:par>
        </p:tnLst>
        <p:bldLst>
          <p:bldP spid="9" grpId="0"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1+#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 repeatCount="indefinite" fill="hold" display="0">
                      <p:stCondLst>
                        <p:cond delay="indefinite"/>
                      </p:stCondLst>
                      <p:endCondLst>
                        <p:cond evt="onStopAudio" delay="0">
                          <p:tgtEl>
                            <p:sldTgt/>
                          </p:tgtEl>
                        </p:cond>
                      </p:endCondLst>
                    </p:cTn>
                    <p:tgtEl>
                      <p:spTgt spid="13"/>
                    </p:tgtEl>
                  </p:cMediaNode>
                </p:audio>
              </p:childTnLst>
            </p:cTn>
          </p:par>
        </p:tnLst>
        <p:bldLst>
          <p:bldP spid="9" grpId="0" animBg="1"/>
          <p:bldP spid="2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802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86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139702"/>
            <a:ext cx="2162451" cy="3003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a:spLocks noChangeArrowheads="1"/>
          </p:cNvSpPr>
          <p:nvPr/>
        </p:nvSpPr>
        <p:spPr bwMode="auto">
          <a:xfrm>
            <a:off x="86497" y="2089760"/>
            <a:ext cx="201818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zh-CN" sz="3600" spc="-150"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About US</a:t>
            </a:r>
            <a:endParaRPr lang="zh-CN" altLang="en-US" sz="3600" spc="-150" dirty="0">
              <a:solidFill>
                <a:schemeClr val="bg1"/>
              </a:solidFill>
              <a:effectLst>
                <a:outerShdw blurRad="38100" dist="38100" dir="2700000" algn="tl">
                  <a:srgbClr val="000000">
                    <a:alpha val="43137"/>
                  </a:srgbClr>
                </a:outerShdw>
              </a:effectLst>
              <a:latin typeface="Verdana" pitchFamily="34" charset="0"/>
              <a:ea typeface="Arial Unicode MS" pitchFamily="34" charset="-122"/>
              <a:cs typeface="Verdana" pitchFamily="34" charset="0"/>
            </a:endParaRPr>
          </a:p>
        </p:txBody>
      </p:sp>
      <p:sp>
        <p:nvSpPr>
          <p:cNvPr id="15" name="TextBox 14"/>
          <p:cNvSpPr txBox="1"/>
          <p:nvPr/>
        </p:nvSpPr>
        <p:spPr>
          <a:xfrm>
            <a:off x="2631478" y="2787774"/>
            <a:ext cx="5828246" cy="2031325"/>
          </a:xfrm>
          <a:prstGeom prst="rect">
            <a:avLst/>
          </a:prstGeom>
          <a:noFill/>
        </p:spPr>
        <p:txBody>
          <a:bodyPr wrap="square" lIns="0" tIns="0" rIns="0" bIns="0" rtlCol="0">
            <a:spAutoFit/>
          </a:bodyPr>
          <a:lstStyle/>
          <a:p>
            <a:pPr marL="171450" indent="-171450" algn="just">
              <a:lnSpc>
                <a:spcPct val="150000"/>
              </a:lnSpc>
              <a:buFont typeface="Arial" pitchFamily="34" charset="0"/>
              <a:buChar char="•"/>
            </a:pPr>
            <a:r>
              <a:rPr lang="zh-CN" altLang="en-US" sz="1100" dirty="0" smtClean="0">
                <a:solidFill>
                  <a:schemeClr val="bg1">
                    <a:lumMod val="50000"/>
                  </a:schemeClr>
                </a:solidFill>
                <a:latin typeface="微软雅黑" pitchFamily="34" charset="-122"/>
                <a:ea typeface="微软雅黑" pitchFamily="34" charset="-122"/>
              </a:rPr>
              <a:t>关于</a:t>
            </a:r>
            <a:r>
              <a:rPr lang="zh-CN" altLang="en-US" sz="1100" dirty="0">
                <a:solidFill>
                  <a:schemeClr val="bg1">
                    <a:lumMod val="50000"/>
                  </a:schemeClr>
                </a:solidFill>
                <a:latin typeface="微软雅黑" pitchFamily="34" charset="-122"/>
                <a:ea typeface="微软雅黑" pitchFamily="34" charset="-122"/>
              </a:rPr>
              <a:t>颜色</a:t>
            </a:r>
            <a:r>
              <a:rPr lang="zh-CN" altLang="en-US" sz="1100" dirty="0" smtClean="0">
                <a:solidFill>
                  <a:schemeClr val="bg1">
                    <a:lumMod val="50000"/>
                  </a:schemeClr>
                </a:solidFill>
                <a:latin typeface="微软雅黑" pitchFamily="34" charset="-122"/>
                <a:ea typeface="微软雅黑" pitchFamily="34" charset="-122"/>
              </a:rPr>
              <a:t>：如需更换色彩，使用时将红色</a:t>
            </a:r>
            <a:r>
              <a:rPr lang="zh-CN" altLang="en-US" sz="1100" dirty="0">
                <a:solidFill>
                  <a:schemeClr val="bg1">
                    <a:lumMod val="50000"/>
                  </a:schemeClr>
                </a:solidFill>
                <a:latin typeface="微软雅黑" pitchFamily="34" charset="-122"/>
                <a:ea typeface="微软雅黑" pitchFamily="34" charset="-122"/>
              </a:rPr>
              <a:t>换一个</a:t>
            </a:r>
            <a:r>
              <a:rPr lang="zh-CN" altLang="en-US" sz="1100" dirty="0" smtClean="0">
                <a:solidFill>
                  <a:schemeClr val="bg1">
                    <a:lumMod val="50000"/>
                  </a:schemeClr>
                </a:solidFill>
                <a:latin typeface="微软雅黑" pitchFamily="34" charset="-122"/>
                <a:ea typeface="微软雅黑" pitchFamily="34" charset="-122"/>
              </a:rPr>
              <a:t>跟主题</a:t>
            </a:r>
            <a:r>
              <a:rPr lang="zh-CN" altLang="en-US" sz="1100" dirty="0">
                <a:solidFill>
                  <a:schemeClr val="bg1">
                    <a:lumMod val="50000"/>
                  </a:schemeClr>
                </a:solidFill>
                <a:latin typeface="微软雅黑" pitchFamily="34" charset="-122"/>
                <a:ea typeface="微软雅黑" pitchFamily="34" charset="-122"/>
              </a:rPr>
              <a:t>相关的</a:t>
            </a:r>
            <a:r>
              <a:rPr lang="zh-CN" altLang="en-US" sz="1100" dirty="0" smtClean="0">
                <a:solidFill>
                  <a:schemeClr val="bg1">
                    <a:lumMod val="50000"/>
                  </a:schemeClr>
                </a:solidFill>
                <a:latin typeface="微软雅黑" pitchFamily="34" charset="-122"/>
                <a:ea typeface="微软雅黑" pitchFamily="34" charset="-122"/>
              </a:rPr>
              <a:t>颜色，则有了跟自己相关的个性独立的感觉。</a:t>
            </a:r>
            <a:endParaRPr lang="en-US" altLang="zh-CN" sz="1100" dirty="0">
              <a:solidFill>
                <a:schemeClr val="bg1">
                  <a:lumMod val="50000"/>
                </a:schemeClr>
              </a:solidFill>
              <a:latin typeface="微软雅黑" pitchFamily="34" charset="-122"/>
              <a:ea typeface="微软雅黑" pitchFamily="34" charset="-122"/>
            </a:endParaRPr>
          </a:p>
          <a:p>
            <a:pPr marL="171450" indent="-171450" algn="just">
              <a:lnSpc>
                <a:spcPct val="150000"/>
              </a:lnSpc>
              <a:buFont typeface="Arial" pitchFamily="34" charset="0"/>
              <a:buChar char="•"/>
            </a:pPr>
            <a:r>
              <a:rPr lang="zh-CN" altLang="en-US" sz="1100" dirty="0">
                <a:solidFill>
                  <a:schemeClr val="bg1">
                    <a:lumMod val="50000"/>
                  </a:schemeClr>
                </a:solidFill>
                <a:latin typeface="微软雅黑" pitchFamily="34" charset="-122"/>
                <a:ea typeface="微软雅黑" pitchFamily="34" charset="-122"/>
              </a:rPr>
              <a:t>关于内容：模版虽删除了具体的内容，</a:t>
            </a:r>
            <a:r>
              <a:rPr lang="zh-CN" altLang="en-US" sz="1100" dirty="0" smtClean="0">
                <a:solidFill>
                  <a:schemeClr val="bg1">
                    <a:lumMod val="50000"/>
                  </a:schemeClr>
                </a:solidFill>
                <a:latin typeface="微软雅黑" pitchFamily="34" charset="-122"/>
                <a:ea typeface="微软雅黑" pitchFamily="34" charset="-122"/>
              </a:rPr>
              <a:t>但具备基本构架，合理美观的编排好了现成的图文位置，结合</a:t>
            </a:r>
            <a:r>
              <a:rPr lang="zh-CN" altLang="en-US" sz="1100" dirty="0">
                <a:solidFill>
                  <a:schemeClr val="bg1">
                    <a:lumMod val="50000"/>
                  </a:schemeClr>
                </a:solidFill>
                <a:latin typeface="微软雅黑" pitchFamily="34" charset="-122"/>
                <a:ea typeface="微软雅黑" pitchFamily="34" charset="-122"/>
              </a:rPr>
              <a:t>本企业的具体</a:t>
            </a:r>
            <a:r>
              <a:rPr lang="zh-CN" altLang="en-US" sz="1100" dirty="0" smtClean="0">
                <a:solidFill>
                  <a:schemeClr val="bg1">
                    <a:lumMod val="50000"/>
                  </a:schemeClr>
                </a:solidFill>
                <a:latin typeface="微软雅黑" pitchFamily="34" charset="-122"/>
                <a:ea typeface="微软雅黑" pitchFamily="34" charset="-122"/>
              </a:rPr>
              <a:t>情况更换即可，方便</a:t>
            </a:r>
            <a:r>
              <a:rPr lang="zh-CN" altLang="en-US" sz="1100" dirty="0">
                <a:solidFill>
                  <a:schemeClr val="bg1">
                    <a:lumMod val="50000"/>
                  </a:schemeClr>
                </a:solidFill>
                <a:latin typeface="微软雅黑" pitchFamily="34" charset="-122"/>
                <a:ea typeface="微软雅黑" pitchFamily="34" charset="-122"/>
              </a:rPr>
              <a:t>实用。版块结构可根据具体实用情况将前后秩序重新排列使用，同一版面形式可以复制重复使用以增加相关性内容</a:t>
            </a:r>
            <a:r>
              <a:rPr lang="zh-CN" altLang="en-US" sz="1100" dirty="0" smtClean="0">
                <a:solidFill>
                  <a:schemeClr val="bg1">
                    <a:lumMod val="50000"/>
                  </a:schemeClr>
                </a:solidFill>
                <a:latin typeface="微软雅黑" pitchFamily="34" charset="-122"/>
                <a:ea typeface="微软雅黑" pitchFamily="34" charset="-122"/>
              </a:rPr>
              <a:t>。</a:t>
            </a:r>
            <a:endParaRPr lang="en-US" altLang="zh-CN" sz="1100" dirty="0">
              <a:solidFill>
                <a:schemeClr val="bg1">
                  <a:lumMod val="50000"/>
                </a:schemeClr>
              </a:solidFill>
              <a:latin typeface="微软雅黑" pitchFamily="34" charset="-122"/>
              <a:ea typeface="微软雅黑" pitchFamily="34" charset="-122"/>
            </a:endParaRPr>
          </a:p>
          <a:p>
            <a:pPr marL="171450" indent="-171450" algn="just">
              <a:lnSpc>
                <a:spcPct val="150000"/>
              </a:lnSpc>
              <a:buFont typeface="Arial" pitchFamily="34" charset="0"/>
              <a:buChar char="•"/>
            </a:pPr>
            <a:r>
              <a:rPr lang="zh-CN" altLang="en-US" sz="1100" dirty="0">
                <a:solidFill>
                  <a:schemeClr val="bg1">
                    <a:lumMod val="50000"/>
                  </a:schemeClr>
                </a:solidFill>
                <a:latin typeface="微软雅黑" pitchFamily="34" charset="-122"/>
                <a:ea typeface="微软雅黑" pitchFamily="34" charset="-122"/>
              </a:rPr>
              <a:t>关于图片：图片添加有两种方式，</a:t>
            </a:r>
            <a:r>
              <a:rPr lang="zh-CN" altLang="en-US" sz="1100" dirty="0" smtClean="0">
                <a:solidFill>
                  <a:schemeClr val="bg1">
                    <a:lumMod val="50000"/>
                  </a:schemeClr>
                </a:solidFill>
                <a:latin typeface="微软雅黑" pitchFamily="34" charset="-122"/>
                <a:ea typeface="微软雅黑" pitchFamily="34" charset="-122"/>
              </a:rPr>
              <a:t>一使用 右键</a:t>
            </a:r>
            <a:r>
              <a:rPr lang="en-US" altLang="zh-CN" sz="1100" dirty="0">
                <a:solidFill>
                  <a:schemeClr val="bg1">
                    <a:lumMod val="50000"/>
                  </a:schemeClr>
                </a:solidFill>
                <a:latin typeface="微软雅黑" pitchFamily="34" charset="-122"/>
                <a:ea typeface="微软雅黑" pitchFamily="34" charset="-122"/>
              </a:rPr>
              <a:t>/</a:t>
            </a:r>
            <a:r>
              <a:rPr lang="zh-CN" altLang="en-US" sz="1100" dirty="0">
                <a:solidFill>
                  <a:schemeClr val="bg1">
                    <a:lumMod val="50000"/>
                  </a:schemeClr>
                </a:solidFill>
                <a:latin typeface="微软雅黑" pitchFamily="34" charset="-122"/>
                <a:ea typeface="微软雅黑" pitchFamily="34" charset="-122"/>
              </a:rPr>
              <a:t>更改</a:t>
            </a:r>
            <a:r>
              <a:rPr lang="zh-CN" altLang="en-US" sz="1100" dirty="0" smtClean="0">
                <a:solidFill>
                  <a:schemeClr val="bg1">
                    <a:lumMod val="50000"/>
                  </a:schemeClr>
                </a:solidFill>
                <a:latin typeface="微软雅黑" pitchFamily="34" charset="-122"/>
                <a:ea typeface="微软雅黑" pitchFamily="34" charset="-122"/>
              </a:rPr>
              <a:t>图片，</a:t>
            </a:r>
            <a:r>
              <a:rPr lang="zh-CN" altLang="en-US" sz="1100" dirty="0">
                <a:solidFill>
                  <a:schemeClr val="bg1">
                    <a:lumMod val="50000"/>
                  </a:schemeClr>
                </a:solidFill>
                <a:latin typeface="微软雅黑" pitchFamily="34" charset="-122"/>
                <a:ea typeface="微软雅黑" pitchFamily="34" charset="-122"/>
              </a:rPr>
              <a:t>其二在 形状填充下选择“图片”形式进行</a:t>
            </a:r>
            <a:r>
              <a:rPr lang="zh-CN" altLang="en-US" sz="1100" dirty="0" smtClean="0">
                <a:solidFill>
                  <a:schemeClr val="bg1">
                    <a:lumMod val="50000"/>
                  </a:schemeClr>
                </a:solidFill>
                <a:latin typeface="微软雅黑" pitchFamily="34" charset="-122"/>
                <a:ea typeface="微软雅黑" pitchFamily="34" charset="-122"/>
              </a:rPr>
              <a:t>填充。图片如变形或更改尺寸，需用剪裁工具进行调整。</a:t>
            </a:r>
            <a:r>
              <a:rPr lang="zh-CN" altLang="en-US" sz="1100" dirty="0">
                <a:solidFill>
                  <a:schemeClr val="bg1">
                    <a:lumMod val="50000"/>
                  </a:schemeClr>
                </a:solidFill>
                <a:latin typeface="微软雅黑" pitchFamily="34" charset="-122"/>
                <a:ea typeface="微软雅黑" pitchFamily="34" charset="-122"/>
              </a:rPr>
              <a:t>本</a:t>
            </a:r>
            <a:r>
              <a:rPr lang="zh-CN" altLang="en-US" sz="1100" dirty="0" smtClean="0">
                <a:solidFill>
                  <a:schemeClr val="bg1">
                    <a:lumMod val="50000"/>
                  </a:schemeClr>
                </a:solidFill>
                <a:latin typeface="微软雅黑" pitchFamily="34" charset="-122"/>
                <a:ea typeface="微软雅黑" pitchFamily="34" charset="-122"/>
              </a:rPr>
              <a:t>模板为固定图片大小，基本上都是使用第二种方式。</a:t>
            </a:r>
            <a:endParaRPr lang="en-US" altLang="zh-CN" sz="1100" dirty="0" smtClean="0">
              <a:solidFill>
                <a:schemeClr val="bg1">
                  <a:lumMod val="50000"/>
                </a:schemeClr>
              </a:solidFill>
              <a:latin typeface="微软雅黑" pitchFamily="34" charset="-122"/>
              <a:ea typeface="微软雅黑" pitchFamily="34" charset="-122"/>
            </a:endParaRPr>
          </a:p>
        </p:txBody>
      </p:sp>
      <p:sp>
        <p:nvSpPr>
          <p:cNvPr id="16" name="矩形 15"/>
          <p:cNvSpPr>
            <a:spLocks noChangeArrowheads="1"/>
          </p:cNvSpPr>
          <p:nvPr/>
        </p:nvSpPr>
        <p:spPr bwMode="auto">
          <a:xfrm>
            <a:off x="2555776" y="2263973"/>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2000" b="1" dirty="0" smtClean="0">
                <a:latin typeface="微软雅黑" pitchFamily="34" charset="-122"/>
                <a:ea typeface="微软雅黑" pitchFamily="34" charset="-122"/>
              </a:rPr>
              <a:t>前言介绍</a:t>
            </a:r>
            <a:endParaRPr lang="en-US" altLang="zh-CN" sz="2000" b="1" dirty="0" smtClean="0">
              <a:latin typeface="微软雅黑" pitchFamily="34" charset="-122"/>
              <a:ea typeface="微软雅黑" pitchFamily="34" charset="-122"/>
            </a:endParaRPr>
          </a:p>
        </p:txBody>
      </p:sp>
      <p:sp>
        <p:nvSpPr>
          <p:cNvPr id="17" name="矩形 16"/>
          <p:cNvSpPr>
            <a:spLocks noChangeArrowheads="1"/>
          </p:cNvSpPr>
          <p:nvPr/>
        </p:nvSpPr>
        <p:spPr bwMode="auto">
          <a:xfrm>
            <a:off x="6243860" y="886991"/>
            <a:ext cx="2215863"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8000" spc="300" dirty="0" smtClean="0">
                <a:ln w="3175">
                  <a:solidFill>
                    <a:schemeClr val="bg1">
                      <a:lumMod val="75000"/>
                    </a:schemeClr>
                  </a:solidFill>
                </a:ln>
                <a:solidFill>
                  <a:schemeClr val="accent1"/>
                </a:solidFill>
                <a:latin typeface="Impact" pitchFamily="34" charset="0"/>
                <a:ea typeface="华文行楷" pitchFamily="2" charset="-122"/>
              </a:rPr>
              <a:t>LOGO</a:t>
            </a:r>
          </a:p>
        </p:txBody>
      </p:sp>
      <p:sp>
        <p:nvSpPr>
          <p:cNvPr id="18" name="矩形 17"/>
          <p:cNvSpPr/>
          <p:nvPr/>
        </p:nvSpPr>
        <p:spPr>
          <a:xfrm>
            <a:off x="0" y="842596"/>
            <a:ext cx="1890450" cy="12600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912442" y="842596"/>
            <a:ext cx="1890450" cy="12600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828580" y="842596"/>
            <a:ext cx="1890450" cy="1260000"/>
          </a:xfrm>
          <a:prstGeom prst="rect">
            <a:avLst/>
          </a:prstGeom>
          <a:blipFill dpi="0" rotWithShape="1">
            <a:blip r:embed="rId5"/>
            <a:srcRect/>
            <a:stretch>
              <a:fillRect t="-125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p:nvPr/>
        </p:nvCxnSpPr>
        <p:spPr>
          <a:xfrm>
            <a:off x="2200138" y="2139702"/>
            <a:ext cx="0" cy="3003798"/>
          </a:xfrm>
          <a:prstGeom prst="line">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99523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par>
                          <p:cTn id="13" fill="hold">
                            <p:stCondLst>
                              <p:cond delay="1500"/>
                            </p:stCondLst>
                            <p:childTnLst>
                              <p:par>
                                <p:cTn id="14" presetID="1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ppt_x</p:attrName>
                                        </p:attrNameLst>
                                      </p:cBhvr>
                                      <p:tavLst>
                                        <p:tav tm="0">
                                          <p:val>
                                            <p:strVal val="#ppt_x-#ppt_w*1.125000"/>
                                          </p:val>
                                        </p:tav>
                                        <p:tav tm="100000">
                                          <p:val>
                                            <p:strVal val="#ppt_x"/>
                                          </p:val>
                                        </p:tav>
                                      </p:tavLst>
                                    </p:anim>
                                    <p:animEffect transition="in" filter="wipe(right)">
                                      <p:cBhvr>
                                        <p:cTn id="17" dur="500"/>
                                        <p:tgtEl>
                                          <p:spTgt spid="14"/>
                                        </p:tgtEl>
                                      </p:cBhvr>
                                    </p:animEffect>
                                  </p:childTnLst>
                                </p:cTn>
                              </p:par>
                              <p:par>
                                <p:cTn id="18" presetID="12" presetClass="entr" presetSubtype="2"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p:tgtEl>
                                          <p:spTgt spid="16"/>
                                        </p:tgtEl>
                                        <p:attrNameLst>
                                          <p:attrName>ppt_x</p:attrName>
                                        </p:attrNameLst>
                                      </p:cBhvr>
                                      <p:tavLst>
                                        <p:tav tm="0">
                                          <p:val>
                                            <p:strVal val="#ppt_x+#ppt_w*1.125000"/>
                                          </p:val>
                                        </p:tav>
                                        <p:tav tm="100000">
                                          <p:val>
                                            <p:strVal val="#ppt_x"/>
                                          </p:val>
                                        </p:tav>
                                      </p:tavLst>
                                    </p:anim>
                                    <p:animEffect transition="in" filter="wipe(left)">
                                      <p:cBhvr>
                                        <p:cTn id="21" dur="500"/>
                                        <p:tgtEl>
                                          <p:spTgt spid="16"/>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ppt_x"/>
                                          </p:val>
                                        </p:tav>
                                        <p:tav tm="100000">
                                          <p:val>
                                            <p:strVal val="#ppt_x"/>
                                          </p:val>
                                        </p:tav>
                                      </p:tavLst>
                                    </p:anim>
                                    <p:anim calcmode="lin" valueType="num">
                                      <p:cBhvr additive="base">
                                        <p:cTn id="26" dur="1000" fill="hold"/>
                                        <p:tgtEl>
                                          <p:spTgt spid="15"/>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250" fill="hold"/>
                                        <p:tgtEl>
                                          <p:spTgt spid="18"/>
                                        </p:tgtEl>
                                        <p:attrNameLst>
                                          <p:attrName>ppt_w</p:attrName>
                                        </p:attrNameLst>
                                      </p:cBhvr>
                                      <p:tavLst>
                                        <p:tav tm="0">
                                          <p:val>
                                            <p:fltVal val="0"/>
                                          </p:val>
                                        </p:tav>
                                        <p:tav tm="100000">
                                          <p:val>
                                            <p:strVal val="#ppt_w"/>
                                          </p:val>
                                        </p:tav>
                                      </p:tavLst>
                                    </p:anim>
                                    <p:anim calcmode="lin" valueType="num">
                                      <p:cBhvr>
                                        <p:cTn id="31" dur="250" fill="hold"/>
                                        <p:tgtEl>
                                          <p:spTgt spid="18"/>
                                        </p:tgtEl>
                                        <p:attrNameLst>
                                          <p:attrName>ppt_h</p:attrName>
                                        </p:attrNameLst>
                                      </p:cBhvr>
                                      <p:tavLst>
                                        <p:tav tm="0">
                                          <p:val>
                                            <p:fltVal val="0"/>
                                          </p:val>
                                        </p:tav>
                                        <p:tav tm="100000">
                                          <p:val>
                                            <p:strVal val="#ppt_h"/>
                                          </p:val>
                                        </p:tav>
                                      </p:tavLst>
                                    </p:anim>
                                    <p:animEffect transition="in" filter="fade">
                                      <p:cBhvr>
                                        <p:cTn id="32" dur="250"/>
                                        <p:tgtEl>
                                          <p:spTgt spid="18"/>
                                        </p:tgtEl>
                                      </p:cBhvr>
                                    </p:animEffect>
                                  </p:childTnLst>
                                </p:cTn>
                              </p:par>
                            </p:childTnLst>
                          </p:cTn>
                        </p:par>
                        <p:par>
                          <p:cTn id="33" fill="hold">
                            <p:stCondLst>
                              <p:cond delay="3250"/>
                            </p:stCondLst>
                            <p:childTnLst>
                              <p:par>
                                <p:cTn id="34" presetID="53" presetClass="entr" presetSubtype="16"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250" fill="hold"/>
                                        <p:tgtEl>
                                          <p:spTgt spid="19"/>
                                        </p:tgtEl>
                                        <p:attrNameLst>
                                          <p:attrName>ppt_w</p:attrName>
                                        </p:attrNameLst>
                                      </p:cBhvr>
                                      <p:tavLst>
                                        <p:tav tm="0">
                                          <p:val>
                                            <p:fltVal val="0"/>
                                          </p:val>
                                        </p:tav>
                                        <p:tav tm="100000">
                                          <p:val>
                                            <p:strVal val="#ppt_w"/>
                                          </p:val>
                                        </p:tav>
                                      </p:tavLst>
                                    </p:anim>
                                    <p:anim calcmode="lin" valueType="num">
                                      <p:cBhvr>
                                        <p:cTn id="37" dur="250" fill="hold"/>
                                        <p:tgtEl>
                                          <p:spTgt spid="19"/>
                                        </p:tgtEl>
                                        <p:attrNameLst>
                                          <p:attrName>ppt_h</p:attrName>
                                        </p:attrNameLst>
                                      </p:cBhvr>
                                      <p:tavLst>
                                        <p:tav tm="0">
                                          <p:val>
                                            <p:fltVal val="0"/>
                                          </p:val>
                                        </p:tav>
                                        <p:tav tm="100000">
                                          <p:val>
                                            <p:strVal val="#ppt_h"/>
                                          </p:val>
                                        </p:tav>
                                      </p:tavLst>
                                    </p:anim>
                                    <p:animEffect transition="in" filter="fade">
                                      <p:cBhvr>
                                        <p:cTn id="38" dur="250"/>
                                        <p:tgtEl>
                                          <p:spTgt spid="19"/>
                                        </p:tgtEl>
                                      </p:cBhvr>
                                    </p:animEffect>
                                  </p:childTnLst>
                                </p:cTn>
                              </p:par>
                            </p:childTnLst>
                          </p:cTn>
                        </p:par>
                        <p:par>
                          <p:cTn id="39" fill="hold">
                            <p:stCondLst>
                              <p:cond delay="3500"/>
                            </p:stCondLst>
                            <p:childTnLst>
                              <p:par>
                                <p:cTn id="40" presetID="53"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250" fill="hold"/>
                                        <p:tgtEl>
                                          <p:spTgt spid="20"/>
                                        </p:tgtEl>
                                        <p:attrNameLst>
                                          <p:attrName>ppt_w</p:attrName>
                                        </p:attrNameLst>
                                      </p:cBhvr>
                                      <p:tavLst>
                                        <p:tav tm="0">
                                          <p:val>
                                            <p:fltVal val="0"/>
                                          </p:val>
                                        </p:tav>
                                        <p:tav tm="100000">
                                          <p:val>
                                            <p:strVal val="#ppt_w"/>
                                          </p:val>
                                        </p:tav>
                                      </p:tavLst>
                                    </p:anim>
                                    <p:anim calcmode="lin" valueType="num">
                                      <p:cBhvr>
                                        <p:cTn id="43" dur="250" fill="hold"/>
                                        <p:tgtEl>
                                          <p:spTgt spid="20"/>
                                        </p:tgtEl>
                                        <p:attrNameLst>
                                          <p:attrName>ppt_h</p:attrName>
                                        </p:attrNameLst>
                                      </p:cBhvr>
                                      <p:tavLst>
                                        <p:tav tm="0">
                                          <p:val>
                                            <p:fltVal val="0"/>
                                          </p:val>
                                        </p:tav>
                                        <p:tav tm="100000">
                                          <p:val>
                                            <p:strVal val="#ppt_h"/>
                                          </p:val>
                                        </p:tav>
                                      </p:tavLst>
                                    </p:anim>
                                    <p:animEffect transition="in" filter="fade">
                                      <p:cBhvr>
                                        <p:cTn id="44" dur="250"/>
                                        <p:tgtEl>
                                          <p:spTgt spid="20"/>
                                        </p:tgtEl>
                                      </p:cBhvr>
                                    </p:animEffect>
                                  </p:childTnLst>
                                </p:cTn>
                              </p:par>
                            </p:childTnLst>
                          </p:cTn>
                        </p:par>
                        <p:par>
                          <p:cTn id="45" fill="hold">
                            <p:stCondLst>
                              <p:cond delay="3750"/>
                            </p:stCondLst>
                            <p:childTnLst>
                              <p:par>
                                <p:cTn id="46" presetID="12" presetClass="entr" presetSubtype="1"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p:tgtEl>
                                          <p:spTgt spid="17"/>
                                        </p:tgtEl>
                                        <p:attrNameLst>
                                          <p:attrName>ppt_y</p:attrName>
                                        </p:attrNameLst>
                                      </p:cBhvr>
                                      <p:tavLst>
                                        <p:tav tm="0">
                                          <p:val>
                                            <p:strVal val="#ppt_y-#ppt_h*1.125000"/>
                                          </p:val>
                                        </p:tav>
                                        <p:tav tm="100000">
                                          <p:val>
                                            <p:strVal val="#ppt_y"/>
                                          </p:val>
                                        </p:tav>
                                      </p:tavLst>
                                    </p:anim>
                                    <p:animEffect transition="in" filter="wipe(down)">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bldP spid="16" grpId="0"/>
      <p:bldP spid="17" grpId="0"/>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216245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5004048" y="1611193"/>
            <a:ext cx="4963271" cy="4963271"/>
            <a:chOff x="2627784" y="3718888"/>
            <a:chExt cx="1329725" cy="1329725"/>
          </a:xfrm>
          <a:solidFill>
            <a:srgbClr val="DF0024"/>
          </a:solidFill>
        </p:grpSpPr>
        <p:grpSp>
          <p:nvGrpSpPr>
            <p:cNvPr id="22" name="组合 21"/>
            <p:cNvGrpSpPr/>
            <p:nvPr/>
          </p:nvGrpSpPr>
          <p:grpSpPr>
            <a:xfrm>
              <a:off x="2627784" y="3718888"/>
              <a:ext cx="1329725" cy="1329725"/>
              <a:chOff x="1043608" y="1565627"/>
              <a:chExt cx="1329725" cy="1329725"/>
            </a:xfrm>
            <a:grpFill/>
          </p:grpSpPr>
          <p:sp>
            <p:nvSpPr>
              <p:cNvPr id="24" name="椭圆 52"/>
              <p:cNvSpPr>
                <a:spLocks noChangeAspect="1"/>
              </p:cNvSpPr>
              <p:nvPr/>
            </p:nvSpPr>
            <p:spPr>
              <a:xfrm>
                <a:off x="1043608" y="1565627"/>
                <a:ext cx="1203693" cy="1329725"/>
              </a:xfrm>
              <a:custGeom>
                <a:avLst/>
                <a:gdLst/>
                <a:ahLst/>
                <a:cxnLst/>
                <a:rect l="l" t="t" r="r" b="b"/>
                <a:pathLst>
                  <a:path w="1203693" h="1329725">
                    <a:moveTo>
                      <a:pt x="664863" y="0"/>
                    </a:moveTo>
                    <a:cubicBezTo>
                      <a:pt x="887338" y="0"/>
                      <a:pt x="1084292" y="109272"/>
                      <a:pt x="1203693" y="278000"/>
                    </a:cubicBezTo>
                    <a:lnTo>
                      <a:pt x="1012715" y="378651"/>
                    </a:lnTo>
                    <a:cubicBezTo>
                      <a:pt x="931320" y="276575"/>
                      <a:pt x="805593" y="212335"/>
                      <a:pt x="664863" y="212335"/>
                    </a:cubicBezTo>
                    <a:cubicBezTo>
                      <a:pt x="414938" y="212335"/>
                      <a:pt x="212335" y="414938"/>
                      <a:pt x="212335" y="664863"/>
                    </a:cubicBezTo>
                    <a:cubicBezTo>
                      <a:pt x="212335" y="914787"/>
                      <a:pt x="414938" y="1117390"/>
                      <a:pt x="664863" y="1117390"/>
                    </a:cubicBezTo>
                    <a:cubicBezTo>
                      <a:pt x="805594" y="1117390"/>
                      <a:pt x="931320" y="1053150"/>
                      <a:pt x="1012715" y="951073"/>
                    </a:cubicBezTo>
                    <a:lnTo>
                      <a:pt x="1203693" y="1051724"/>
                    </a:lnTo>
                    <a:cubicBezTo>
                      <a:pt x="1084293" y="1220453"/>
                      <a:pt x="887339" y="1329725"/>
                      <a:pt x="664863" y="1329725"/>
                    </a:cubicBezTo>
                    <a:cubicBezTo>
                      <a:pt x="297669" y="1329725"/>
                      <a:pt x="0" y="1032056"/>
                      <a:pt x="0" y="664863"/>
                    </a:cubicBezTo>
                    <a:cubicBezTo>
                      <a:pt x="0" y="297669"/>
                      <a:pt x="297669" y="0"/>
                      <a:pt x="664863" y="0"/>
                    </a:cubicBezTo>
                    <a:close/>
                  </a:path>
                </a:pathLst>
              </a:custGeom>
              <a:grp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52"/>
              <p:cNvSpPr>
                <a:spLocks noChangeAspect="1"/>
              </p:cNvSpPr>
              <p:nvPr/>
            </p:nvSpPr>
            <p:spPr>
              <a:xfrm>
                <a:off x="2085421" y="1882061"/>
                <a:ext cx="287912" cy="696856"/>
              </a:xfrm>
              <a:custGeom>
                <a:avLst/>
                <a:gdLst/>
                <a:ahLst/>
                <a:cxnLst/>
                <a:rect l="l" t="t" r="r" b="b"/>
                <a:pathLst>
                  <a:path w="287912" h="696856">
                    <a:moveTo>
                      <a:pt x="187012" y="0"/>
                    </a:moveTo>
                    <a:cubicBezTo>
                      <a:pt x="251619" y="100475"/>
                      <a:pt x="287912" y="220214"/>
                      <a:pt x="287912" y="348429"/>
                    </a:cubicBezTo>
                    <a:cubicBezTo>
                      <a:pt x="287912" y="476643"/>
                      <a:pt x="251620" y="596381"/>
                      <a:pt x="187013" y="696856"/>
                    </a:cubicBezTo>
                    <a:lnTo>
                      <a:pt x="1" y="598295"/>
                    </a:lnTo>
                    <a:cubicBezTo>
                      <a:pt x="47858" y="526842"/>
                      <a:pt x="75578" y="440873"/>
                      <a:pt x="75578" y="348429"/>
                    </a:cubicBezTo>
                    <a:cubicBezTo>
                      <a:pt x="75578" y="255984"/>
                      <a:pt x="47858" y="170014"/>
                      <a:pt x="0" y="98561"/>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Freeform 29"/>
            <p:cNvSpPr>
              <a:spLocks noEditPoints="1"/>
            </p:cNvSpPr>
            <p:nvPr/>
          </p:nvSpPr>
          <p:spPr bwMode="auto">
            <a:xfrm>
              <a:off x="3059833" y="4056619"/>
              <a:ext cx="529892" cy="663652"/>
            </a:xfrm>
            <a:custGeom>
              <a:avLst/>
              <a:gdLst>
                <a:gd name="T0" fmla="*/ 82914 w 7035"/>
                <a:gd name="T1" fmla="*/ 62447 h 8816"/>
                <a:gd name="T2" fmla="*/ 80094 w 7035"/>
                <a:gd name="T3" fmla="*/ 66892 h 8816"/>
                <a:gd name="T4" fmla="*/ 78719 w 7035"/>
                <a:gd name="T5" fmla="*/ 72781 h 8816"/>
                <a:gd name="T6" fmla="*/ 79581 w 7035"/>
                <a:gd name="T7" fmla="*/ 79042 h 8816"/>
                <a:gd name="T8" fmla="*/ 82821 w 7035"/>
                <a:gd name="T9" fmla="*/ 84674 h 8816"/>
                <a:gd name="T10" fmla="*/ 154689 w 7035"/>
                <a:gd name="T11" fmla="*/ 157083 h 8816"/>
                <a:gd name="T12" fmla="*/ 158440 w 7035"/>
                <a:gd name="T13" fmla="*/ 164112 h 8816"/>
                <a:gd name="T14" fmla="*/ 159932 w 7035"/>
                <a:gd name="T15" fmla="*/ 173980 h 8816"/>
                <a:gd name="T16" fmla="*/ 157625 w 7035"/>
                <a:gd name="T17" fmla="*/ 183709 h 8816"/>
                <a:gd name="T18" fmla="*/ 152218 w 7035"/>
                <a:gd name="T19" fmla="*/ 191483 h 8816"/>
                <a:gd name="T20" fmla="*/ 146299 w 7035"/>
                <a:gd name="T21" fmla="*/ 195929 h 8816"/>
                <a:gd name="T22" fmla="*/ 137887 w 7035"/>
                <a:gd name="T23" fmla="*/ 198815 h 8816"/>
                <a:gd name="T24" fmla="*/ 127913 w 7035"/>
                <a:gd name="T25" fmla="*/ 198582 h 8816"/>
                <a:gd name="T26" fmla="*/ 118615 w 7035"/>
                <a:gd name="T27" fmla="*/ 194532 h 8816"/>
                <a:gd name="T28" fmla="*/ 51011 w 7035"/>
                <a:gd name="T29" fmla="*/ 126895 h 8816"/>
                <a:gd name="T30" fmla="*/ 45675 w 7035"/>
                <a:gd name="T31" fmla="*/ 117585 h 8816"/>
                <a:gd name="T32" fmla="*/ 43647 w 7035"/>
                <a:gd name="T33" fmla="*/ 109555 h 8816"/>
                <a:gd name="T34" fmla="*/ 43344 w 7035"/>
                <a:gd name="T35" fmla="*/ 25486 h 8816"/>
                <a:gd name="T36" fmla="*/ 40455 w 7035"/>
                <a:gd name="T37" fmla="*/ 16874 h 8816"/>
                <a:gd name="T38" fmla="*/ 33720 w 7035"/>
                <a:gd name="T39" fmla="*/ 11079 h 8816"/>
                <a:gd name="T40" fmla="*/ 26380 w 7035"/>
                <a:gd name="T41" fmla="*/ 9403 h 8816"/>
                <a:gd name="T42" fmla="*/ 19039 w 7035"/>
                <a:gd name="T43" fmla="*/ 11079 h 8816"/>
                <a:gd name="T44" fmla="*/ 12304 w 7035"/>
                <a:gd name="T45" fmla="*/ 16874 h 8816"/>
                <a:gd name="T46" fmla="*/ 9415 w 7035"/>
                <a:gd name="T47" fmla="*/ 25463 h 8816"/>
                <a:gd name="T48" fmla="*/ 52759 w 7035"/>
                <a:gd name="T49" fmla="*/ 143118 h 8816"/>
                <a:gd name="T50" fmla="*/ 26100 w 7035"/>
                <a:gd name="T51" fmla="*/ 205192 h 8816"/>
                <a:gd name="T52" fmla="*/ 23 w 7035"/>
                <a:gd name="T53" fmla="*/ 26324 h 8816"/>
                <a:gd name="T54" fmla="*/ 1025 w 7035"/>
                <a:gd name="T55" fmla="*/ 19109 h 8816"/>
                <a:gd name="T56" fmla="*/ 3845 w 7035"/>
                <a:gd name="T57" fmla="*/ 12685 h 8816"/>
                <a:gd name="T58" fmla="*/ 8180 w 7035"/>
                <a:gd name="T59" fmla="*/ 7285 h 8816"/>
                <a:gd name="T60" fmla="*/ 13796 w 7035"/>
                <a:gd name="T61" fmla="*/ 3189 h 8816"/>
                <a:gd name="T62" fmla="*/ 20414 w 7035"/>
                <a:gd name="T63" fmla="*/ 675 h 8816"/>
                <a:gd name="T64" fmla="*/ 26380 w 7035"/>
                <a:gd name="T65" fmla="*/ 0 h 8816"/>
                <a:gd name="T66" fmla="*/ 32345 w 7035"/>
                <a:gd name="T67" fmla="*/ 675 h 8816"/>
                <a:gd name="T68" fmla="*/ 38963 w 7035"/>
                <a:gd name="T69" fmla="*/ 3189 h 8816"/>
                <a:gd name="T70" fmla="*/ 44580 w 7035"/>
                <a:gd name="T71" fmla="*/ 7285 h 8816"/>
                <a:gd name="T72" fmla="*/ 48937 w 7035"/>
                <a:gd name="T73" fmla="*/ 12685 h 8816"/>
                <a:gd name="T74" fmla="*/ 51757 w 7035"/>
                <a:gd name="T75" fmla="*/ 19109 h 8816"/>
                <a:gd name="T76" fmla="*/ 52759 w 7035"/>
                <a:gd name="T77" fmla="*/ 26324 h 8816"/>
                <a:gd name="T78" fmla="*/ 53039 w 7035"/>
                <a:gd name="T79" fmla="*/ 108857 h 8816"/>
                <a:gd name="T80" fmla="*/ 55789 w 7035"/>
                <a:gd name="T81" fmla="*/ 117120 h 8816"/>
                <a:gd name="T82" fmla="*/ 121574 w 7035"/>
                <a:gd name="T83" fmla="*/ 184826 h 8816"/>
                <a:gd name="T84" fmla="*/ 126585 w 7035"/>
                <a:gd name="T85" fmla="*/ 188271 h 8816"/>
                <a:gd name="T86" fmla="*/ 132853 w 7035"/>
                <a:gd name="T87" fmla="*/ 189784 h 8816"/>
                <a:gd name="T88" fmla="*/ 139238 w 7035"/>
                <a:gd name="T89" fmla="*/ 188830 h 8816"/>
                <a:gd name="T90" fmla="*/ 143759 w 7035"/>
                <a:gd name="T91" fmla="*/ 186409 h 8816"/>
                <a:gd name="T92" fmla="*/ 147208 w 7035"/>
                <a:gd name="T93" fmla="*/ 182941 h 8816"/>
                <a:gd name="T94" fmla="*/ 150028 w 7035"/>
                <a:gd name="T95" fmla="*/ 177029 h 8816"/>
                <a:gd name="T96" fmla="*/ 150401 w 7035"/>
                <a:gd name="T97" fmla="*/ 170629 h 8816"/>
                <a:gd name="T98" fmla="*/ 148676 w 7035"/>
                <a:gd name="T99" fmla="*/ 165089 h 8816"/>
                <a:gd name="T100" fmla="*/ 145577 w 7035"/>
                <a:gd name="T101" fmla="*/ 160853 h 8816"/>
                <a:gd name="T102" fmla="*/ 72963 w 7035"/>
                <a:gd name="T103" fmla="*/ 87002 h 8816"/>
                <a:gd name="T104" fmla="*/ 69608 w 7035"/>
                <a:gd name="T105" fmla="*/ 77669 h 8816"/>
                <a:gd name="T106" fmla="*/ 69934 w 7035"/>
                <a:gd name="T107" fmla="*/ 67823 h 8816"/>
                <a:gd name="T108" fmla="*/ 73150 w 7035"/>
                <a:gd name="T109" fmla="*/ 59933 h 8816"/>
                <a:gd name="T110" fmla="*/ 77111 w 7035"/>
                <a:gd name="T111" fmla="*/ 54882 h 8816"/>
                <a:gd name="T112" fmla="*/ 163381 w 7035"/>
                <a:gd name="T113" fmla="*/ 6447 h 8816"/>
                <a:gd name="T114" fmla="*/ 22628 w 7035"/>
                <a:gd name="T115" fmla="*/ 185222 h 8816"/>
                <a:gd name="T116" fmla="*/ 126118 w 7035"/>
                <a:gd name="T117" fmla="*/ 30071 h 88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035" h="8816">
                  <a:moveTo>
                    <a:pt x="4404" y="3894"/>
                  </a:moveTo>
                  <a:lnTo>
                    <a:pt x="6106" y="2192"/>
                  </a:lnTo>
                  <a:lnTo>
                    <a:pt x="5692" y="2133"/>
                  </a:lnTo>
                  <a:lnTo>
                    <a:pt x="5623" y="1642"/>
                  </a:lnTo>
                  <a:lnTo>
                    <a:pt x="5131" y="1573"/>
                  </a:lnTo>
                  <a:lnTo>
                    <a:pt x="5074" y="1165"/>
                  </a:lnTo>
                  <a:lnTo>
                    <a:pt x="3595" y="2644"/>
                  </a:lnTo>
                  <a:lnTo>
                    <a:pt x="3595" y="2643"/>
                  </a:lnTo>
                  <a:lnTo>
                    <a:pt x="3586" y="2652"/>
                  </a:lnTo>
                  <a:lnTo>
                    <a:pt x="3571" y="2668"/>
                  </a:lnTo>
                  <a:lnTo>
                    <a:pt x="3558" y="2683"/>
                  </a:lnTo>
                  <a:lnTo>
                    <a:pt x="3543" y="2700"/>
                  </a:lnTo>
                  <a:lnTo>
                    <a:pt x="3531" y="2717"/>
                  </a:lnTo>
                  <a:lnTo>
                    <a:pt x="3518" y="2733"/>
                  </a:lnTo>
                  <a:lnTo>
                    <a:pt x="3506" y="2750"/>
                  </a:lnTo>
                  <a:lnTo>
                    <a:pt x="3494" y="2768"/>
                  </a:lnTo>
                  <a:lnTo>
                    <a:pt x="3484" y="2784"/>
                  </a:lnTo>
                  <a:lnTo>
                    <a:pt x="3473" y="2802"/>
                  </a:lnTo>
                  <a:lnTo>
                    <a:pt x="3463" y="2820"/>
                  </a:lnTo>
                  <a:lnTo>
                    <a:pt x="3454" y="2838"/>
                  </a:lnTo>
                  <a:lnTo>
                    <a:pt x="3445" y="2856"/>
                  </a:lnTo>
                  <a:lnTo>
                    <a:pt x="3437" y="2874"/>
                  </a:lnTo>
                  <a:lnTo>
                    <a:pt x="3429" y="2893"/>
                  </a:lnTo>
                  <a:lnTo>
                    <a:pt x="3422" y="2912"/>
                  </a:lnTo>
                  <a:lnTo>
                    <a:pt x="3416" y="2931"/>
                  </a:lnTo>
                  <a:lnTo>
                    <a:pt x="3407" y="2955"/>
                  </a:lnTo>
                  <a:lnTo>
                    <a:pt x="3401" y="2979"/>
                  </a:lnTo>
                  <a:lnTo>
                    <a:pt x="3395" y="3004"/>
                  </a:lnTo>
                  <a:lnTo>
                    <a:pt x="3390" y="3028"/>
                  </a:lnTo>
                  <a:lnTo>
                    <a:pt x="3385" y="3053"/>
                  </a:lnTo>
                  <a:lnTo>
                    <a:pt x="3382" y="3077"/>
                  </a:lnTo>
                  <a:lnTo>
                    <a:pt x="3379" y="3102"/>
                  </a:lnTo>
                  <a:lnTo>
                    <a:pt x="3378" y="3127"/>
                  </a:lnTo>
                  <a:lnTo>
                    <a:pt x="3377" y="3152"/>
                  </a:lnTo>
                  <a:lnTo>
                    <a:pt x="3377" y="3177"/>
                  </a:lnTo>
                  <a:lnTo>
                    <a:pt x="3378" y="3201"/>
                  </a:lnTo>
                  <a:lnTo>
                    <a:pt x="3379" y="3226"/>
                  </a:lnTo>
                  <a:lnTo>
                    <a:pt x="3382" y="3251"/>
                  </a:lnTo>
                  <a:lnTo>
                    <a:pt x="3385" y="3275"/>
                  </a:lnTo>
                  <a:lnTo>
                    <a:pt x="3390" y="3300"/>
                  </a:lnTo>
                  <a:lnTo>
                    <a:pt x="3395" y="3324"/>
                  </a:lnTo>
                  <a:lnTo>
                    <a:pt x="3400" y="3348"/>
                  </a:lnTo>
                  <a:lnTo>
                    <a:pt x="3407" y="3372"/>
                  </a:lnTo>
                  <a:lnTo>
                    <a:pt x="3415" y="3396"/>
                  </a:lnTo>
                  <a:lnTo>
                    <a:pt x="3423" y="3420"/>
                  </a:lnTo>
                  <a:lnTo>
                    <a:pt x="3432" y="3443"/>
                  </a:lnTo>
                  <a:lnTo>
                    <a:pt x="3443" y="3466"/>
                  </a:lnTo>
                  <a:lnTo>
                    <a:pt x="3453" y="3489"/>
                  </a:lnTo>
                  <a:lnTo>
                    <a:pt x="3465" y="3511"/>
                  </a:lnTo>
                  <a:lnTo>
                    <a:pt x="3477" y="3534"/>
                  </a:lnTo>
                  <a:lnTo>
                    <a:pt x="3491" y="3555"/>
                  </a:lnTo>
                  <a:lnTo>
                    <a:pt x="3506" y="3577"/>
                  </a:lnTo>
                  <a:lnTo>
                    <a:pt x="3520" y="3597"/>
                  </a:lnTo>
                  <a:lnTo>
                    <a:pt x="3537" y="3617"/>
                  </a:lnTo>
                  <a:lnTo>
                    <a:pt x="3554" y="3638"/>
                  </a:lnTo>
                  <a:lnTo>
                    <a:pt x="3570" y="3657"/>
                  </a:lnTo>
                  <a:lnTo>
                    <a:pt x="3589" y="3677"/>
                  </a:lnTo>
                  <a:lnTo>
                    <a:pt x="6532" y="6626"/>
                  </a:lnTo>
                  <a:lnTo>
                    <a:pt x="6533" y="6626"/>
                  </a:lnTo>
                  <a:lnTo>
                    <a:pt x="6533" y="6627"/>
                  </a:lnTo>
                  <a:lnTo>
                    <a:pt x="6555" y="6650"/>
                  </a:lnTo>
                  <a:lnTo>
                    <a:pt x="6578" y="6674"/>
                  </a:lnTo>
                  <a:lnTo>
                    <a:pt x="6599" y="6699"/>
                  </a:lnTo>
                  <a:lnTo>
                    <a:pt x="6619" y="6723"/>
                  </a:lnTo>
                  <a:lnTo>
                    <a:pt x="6638" y="6749"/>
                  </a:lnTo>
                  <a:lnTo>
                    <a:pt x="6657" y="6774"/>
                  </a:lnTo>
                  <a:lnTo>
                    <a:pt x="6675" y="6800"/>
                  </a:lnTo>
                  <a:lnTo>
                    <a:pt x="6692" y="6826"/>
                  </a:lnTo>
                  <a:lnTo>
                    <a:pt x="6708" y="6854"/>
                  </a:lnTo>
                  <a:lnTo>
                    <a:pt x="6724" y="6881"/>
                  </a:lnTo>
                  <a:lnTo>
                    <a:pt x="6739" y="6908"/>
                  </a:lnTo>
                  <a:lnTo>
                    <a:pt x="6752" y="6936"/>
                  </a:lnTo>
                  <a:lnTo>
                    <a:pt x="6765" y="6964"/>
                  </a:lnTo>
                  <a:lnTo>
                    <a:pt x="6777" y="6992"/>
                  </a:lnTo>
                  <a:lnTo>
                    <a:pt x="6789" y="7022"/>
                  </a:lnTo>
                  <a:lnTo>
                    <a:pt x="6799" y="7051"/>
                  </a:lnTo>
                  <a:lnTo>
                    <a:pt x="6812" y="7088"/>
                  </a:lnTo>
                  <a:lnTo>
                    <a:pt x="6823" y="7126"/>
                  </a:lnTo>
                  <a:lnTo>
                    <a:pt x="6833" y="7165"/>
                  </a:lnTo>
                  <a:lnTo>
                    <a:pt x="6841" y="7202"/>
                  </a:lnTo>
                  <a:lnTo>
                    <a:pt x="6848" y="7241"/>
                  </a:lnTo>
                  <a:lnTo>
                    <a:pt x="6853" y="7279"/>
                  </a:lnTo>
                  <a:lnTo>
                    <a:pt x="6859" y="7319"/>
                  </a:lnTo>
                  <a:lnTo>
                    <a:pt x="6862" y="7358"/>
                  </a:lnTo>
                  <a:lnTo>
                    <a:pt x="6863" y="7396"/>
                  </a:lnTo>
                  <a:lnTo>
                    <a:pt x="6864" y="7436"/>
                  </a:lnTo>
                  <a:lnTo>
                    <a:pt x="6863" y="7475"/>
                  </a:lnTo>
                  <a:lnTo>
                    <a:pt x="6860" y="7514"/>
                  </a:lnTo>
                  <a:lnTo>
                    <a:pt x="6857" y="7553"/>
                  </a:lnTo>
                  <a:lnTo>
                    <a:pt x="6851" y="7591"/>
                  </a:lnTo>
                  <a:lnTo>
                    <a:pt x="6845" y="7630"/>
                  </a:lnTo>
                  <a:lnTo>
                    <a:pt x="6838" y="7669"/>
                  </a:lnTo>
                  <a:lnTo>
                    <a:pt x="6828" y="7707"/>
                  </a:lnTo>
                  <a:lnTo>
                    <a:pt x="6818" y="7745"/>
                  </a:lnTo>
                  <a:lnTo>
                    <a:pt x="6806" y="7782"/>
                  </a:lnTo>
                  <a:lnTo>
                    <a:pt x="6794" y="7820"/>
                  </a:lnTo>
                  <a:lnTo>
                    <a:pt x="6779" y="7857"/>
                  </a:lnTo>
                  <a:lnTo>
                    <a:pt x="6764" y="7893"/>
                  </a:lnTo>
                  <a:lnTo>
                    <a:pt x="6746" y="7930"/>
                  </a:lnTo>
                  <a:lnTo>
                    <a:pt x="6728" y="7965"/>
                  </a:lnTo>
                  <a:lnTo>
                    <a:pt x="6708" y="7999"/>
                  </a:lnTo>
                  <a:lnTo>
                    <a:pt x="6688" y="8034"/>
                  </a:lnTo>
                  <a:lnTo>
                    <a:pt x="6665" y="8068"/>
                  </a:lnTo>
                  <a:lnTo>
                    <a:pt x="6641" y="8101"/>
                  </a:lnTo>
                  <a:lnTo>
                    <a:pt x="6616" y="8134"/>
                  </a:lnTo>
                  <a:lnTo>
                    <a:pt x="6589" y="8165"/>
                  </a:lnTo>
                  <a:lnTo>
                    <a:pt x="6561" y="8197"/>
                  </a:lnTo>
                  <a:lnTo>
                    <a:pt x="6533" y="8227"/>
                  </a:lnTo>
                  <a:lnTo>
                    <a:pt x="6532" y="8227"/>
                  </a:lnTo>
                  <a:lnTo>
                    <a:pt x="6531" y="8227"/>
                  </a:lnTo>
                  <a:lnTo>
                    <a:pt x="6508" y="8250"/>
                  </a:lnTo>
                  <a:lnTo>
                    <a:pt x="6484" y="8272"/>
                  </a:lnTo>
                  <a:lnTo>
                    <a:pt x="6460" y="8293"/>
                  </a:lnTo>
                  <a:lnTo>
                    <a:pt x="6435" y="8314"/>
                  </a:lnTo>
                  <a:lnTo>
                    <a:pt x="6410" y="8332"/>
                  </a:lnTo>
                  <a:lnTo>
                    <a:pt x="6384" y="8351"/>
                  </a:lnTo>
                  <a:lnTo>
                    <a:pt x="6358" y="8369"/>
                  </a:lnTo>
                  <a:lnTo>
                    <a:pt x="6332" y="8387"/>
                  </a:lnTo>
                  <a:lnTo>
                    <a:pt x="6305" y="8402"/>
                  </a:lnTo>
                  <a:lnTo>
                    <a:pt x="6278" y="8418"/>
                  </a:lnTo>
                  <a:lnTo>
                    <a:pt x="6250" y="8433"/>
                  </a:lnTo>
                  <a:lnTo>
                    <a:pt x="6222" y="8446"/>
                  </a:lnTo>
                  <a:lnTo>
                    <a:pt x="6194" y="8459"/>
                  </a:lnTo>
                  <a:lnTo>
                    <a:pt x="6166" y="8471"/>
                  </a:lnTo>
                  <a:lnTo>
                    <a:pt x="6136" y="8483"/>
                  </a:lnTo>
                  <a:lnTo>
                    <a:pt x="6107" y="8493"/>
                  </a:lnTo>
                  <a:lnTo>
                    <a:pt x="6070" y="8506"/>
                  </a:lnTo>
                  <a:lnTo>
                    <a:pt x="6032" y="8517"/>
                  </a:lnTo>
                  <a:lnTo>
                    <a:pt x="5995" y="8527"/>
                  </a:lnTo>
                  <a:lnTo>
                    <a:pt x="5956" y="8535"/>
                  </a:lnTo>
                  <a:lnTo>
                    <a:pt x="5917" y="8542"/>
                  </a:lnTo>
                  <a:lnTo>
                    <a:pt x="5879" y="8548"/>
                  </a:lnTo>
                  <a:lnTo>
                    <a:pt x="5840" y="8553"/>
                  </a:lnTo>
                  <a:lnTo>
                    <a:pt x="5800" y="8556"/>
                  </a:lnTo>
                  <a:lnTo>
                    <a:pt x="5762" y="8557"/>
                  </a:lnTo>
                  <a:lnTo>
                    <a:pt x="5722" y="8558"/>
                  </a:lnTo>
                  <a:lnTo>
                    <a:pt x="5684" y="8557"/>
                  </a:lnTo>
                  <a:lnTo>
                    <a:pt x="5644" y="8555"/>
                  </a:lnTo>
                  <a:lnTo>
                    <a:pt x="5605" y="8551"/>
                  </a:lnTo>
                  <a:lnTo>
                    <a:pt x="5567" y="8545"/>
                  </a:lnTo>
                  <a:lnTo>
                    <a:pt x="5528" y="8539"/>
                  </a:lnTo>
                  <a:lnTo>
                    <a:pt x="5489" y="8532"/>
                  </a:lnTo>
                  <a:lnTo>
                    <a:pt x="5451" y="8522"/>
                  </a:lnTo>
                  <a:lnTo>
                    <a:pt x="5413" y="8512"/>
                  </a:lnTo>
                  <a:lnTo>
                    <a:pt x="5376" y="8500"/>
                  </a:lnTo>
                  <a:lnTo>
                    <a:pt x="5338" y="8488"/>
                  </a:lnTo>
                  <a:lnTo>
                    <a:pt x="5302" y="8473"/>
                  </a:lnTo>
                  <a:lnTo>
                    <a:pt x="5265" y="8458"/>
                  </a:lnTo>
                  <a:lnTo>
                    <a:pt x="5229" y="8441"/>
                  </a:lnTo>
                  <a:lnTo>
                    <a:pt x="5193" y="8422"/>
                  </a:lnTo>
                  <a:lnTo>
                    <a:pt x="5159" y="8402"/>
                  </a:lnTo>
                  <a:lnTo>
                    <a:pt x="5124" y="8381"/>
                  </a:lnTo>
                  <a:lnTo>
                    <a:pt x="5090" y="8358"/>
                  </a:lnTo>
                  <a:lnTo>
                    <a:pt x="5057" y="8336"/>
                  </a:lnTo>
                  <a:lnTo>
                    <a:pt x="5025" y="8310"/>
                  </a:lnTo>
                  <a:lnTo>
                    <a:pt x="4993" y="8283"/>
                  </a:lnTo>
                  <a:lnTo>
                    <a:pt x="4961" y="8256"/>
                  </a:lnTo>
                  <a:lnTo>
                    <a:pt x="4932" y="8227"/>
                  </a:lnTo>
                  <a:lnTo>
                    <a:pt x="4932" y="8226"/>
                  </a:lnTo>
                  <a:lnTo>
                    <a:pt x="2325" y="5605"/>
                  </a:lnTo>
                  <a:lnTo>
                    <a:pt x="2290" y="5568"/>
                  </a:lnTo>
                  <a:lnTo>
                    <a:pt x="2254" y="5530"/>
                  </a:lnTo>
                  <a:lnTo>
                    <a:pt x="2221" y="5492"/>
                  </a:lnTo>
                  <a:lnTo>
                    <a:pt x="2189" y="5452"/>
                  </a:lnTo>
                  <a:lnTo>
                    <a:pt x="2158" y="5411"/>
                  </a:lnTo>
                  <a:lnTo>
                    <a:pt x="2129" y="5371"/>
                  </a:lnTo>
                  <a:lnTo>
                    <a:pt x="2102" y="5329"/>
                  </a:lnTo>
                  <a:lnTo>
                    <a:pt x="2075" y="5286"/>
                  </a:lnTo>
                  <a:lnTo>
                    <a:pt x="2056" y="5254"/>
                  </a:lnTo>
                  <a:lnTo>
                    <a:pt x="2038" y="5221"/>
                  </a:lnTo>
                  <a:lnTo>
                    <a:pt x="2020" y="5188"/>
                  </a:lnTo>
                  <a:lnTo>
                    <a:pt x="2005" y="5156"/>
                  </a:lnTo>
                  <a:lnTo>
                    <a:pt x="1989" y="5120"/>
                  </a:lnTo>
                  <a:lnTo>
                    <a:pt x="1973" y="5087"/>
                  </a:lnTo>
                  <a:lnTo>
                    <a:pt x="1960" y="5052"/>
                  </a:lnTo>
                  <a:lnTo>
                    <a:pt x="1947" y="5019"/>
                  </a:lnTo>
                  <a:lnTo>
                    <a:pt x="1937" y="4989"/>
                  </a:lnTo>
                  <a:lnTo>
                    <a:pt x="1928" y="4958"/>
                  </a:lnTo>
                  <a:lnTo>
                    <a:pt x="1919" y="4928"/>
                  </a:lnTo>
                  <a:lnTo>
                    <a:pt x="1911" y="4898"/>
                  </a:lnTo>
                  <a:lnTo>
                    <a:pt x="1902" y="4867"/>
                  </a:lnTo>
                  <a:lnTo>
                    <a:pt x="1895" y="4835"/>
                  </a:lnTo>
                  <a:lnTo>
                    <a:pt x="1889" y="4803"/>
                  </a:lnTo>
                  <a:lnTo>
                    <a:pt x="1884" y="4772"/>
                  </a:lnTo>
                  <a:lnTo>
                    <a:pt x="1878" y="4739"/>
                  </a:lnTo>
                  <a:lnTo>
                    <a:pt x="1873" y="4707"/>
                  </a:lnTo>
                  <a:lnTo>
                    <a:pt x="1870" y="4673"/>
                  </a:lnTo>
                  <a:lnTo>
                    <a:pt x="1867" y="4641"/>
                  </a:lnTo>
                  <a:lnTo>
                    <a:pt x="1864" y="4608"/>
                  </a:lnTo>
                  <a:lnTo>
                    <a:pt x="1863" y="4573"/>
                  </a:lnTo>
                  <a:lnTo>
                    <a:pt x="1862" y="4540"/>
                  </a:lnTo>
                  <a:lnTo>
                    <a:pt x="1862" y="4505"/>
                  </a:lnTo>
                  <a:lnTo>
                    <a:pt x="1861" y="1132"/>
                  </a:lnTo>
                  <a:lnTo>
                    <a:pt x="1860" y="1132"/>
                  </a:lnTo>
                  <a:lnTo>
                    <a:pt x="1860" y="1131"/>
                  </a:lnTo>
                  <a:lnTo>
                    <a:pt x="1861" y="1131"/>
                  </a:lnTo>
                  <a:lnTo>
                    <a:pt x="1860" y="1095"/>
                  </a:lnTo>
                  <a:lnTo>
                    <a:pt x="1857" y="1057"/>
                  </a:lnTo>
                  <a:lnTo>
                    <a:pt x="1852" y="1022"/>
                  </a:lnTo>
                  <a:lnTo>
                    <a:pt x="1846" y="985"/>
                  </a:lnTo>
                  <a:lnTo>
                    <a:pt x="1838" y="951"/>
                  </a:lnTo>
                  <a:lnTo>
                    <a:pt x="1827" y="916"/>
                  </a:lnTo>
                  <a:lnTo>
                    <a:pt x="1816" y="882"/>
                  </a:lnTo>
                  <a:lnTo>
                    <a:pt x="1803" y="849"/>
                  </a:lnTo>
                  <a:lnTo>
                    <a:pt x="1789" y="817"/>
                  </a:lnTo>
                  <a:lnTo>
                    <a:pt x="1772" y="786"/>
                  </a:lnTo>
                  <a:lnTo>
                    <a:pt x="1755" y="755"/>
                  </a:lnTo>
                  <a:lnTo>
                    <a:pt x="1736" y="725"/>
                  </a:lnTo>
                  <a:lnTo>
                    <a:pt x="1716" y="697"/>
                  </a:lnTo>
                  <a:lnTo>
                    <a:pt x="1694" y="669"/>
                  </a:lnTo>
                  <a:lnTo>
                    <a:pt x="1671" y="643"/>
                  </a:lnTo>
                  <a:lnTo>
                    <a:pt x="1647" y="617"/>
                  </a:lnTo>
                  <a:lnTo>
                    <a:pt x="1622" y="593"/>
                  </a:lnTo>
                  <a:lnTo>
                    <a:pt x="1595" y="570"/>
                  </a:lnTo>
                  <a:lnTo>
                    <a:pt x="1567" y="549"/>
                  </a:lnTo>
                  <a:lnTo>
                    <a:pt x="1538" y="528"/>
                  </a:lnTo>
                  <a:lnTo>
                    <a:pt x="1509" y="509"/>
                  </a:lnTo>
                  <a:lnTo>
                    <a:pt x="1479" y="492"/>
                  </a:lnTo>
                  <a:lnTo>
                    <a:pt x="1447" y="476"/>
                  </a:lnTo>
                  <a:lnTo>
                    <a:pt x="1415" y="460"/>
                  </a:lnTo>
                  <a:lnTo>
                    <a:pt x="1382" y="448"/>
                  </a:lnTo>
                  <a:lnTo>
                    <a:pt x="1348" y="436"/>
                  </a:lnTo>
                  <a:lnTo>
                    <a:pt x="1314" y="427"/>
                  </a:lnTo>
                  <a:lnTo>
                    <a:pt x="1278" y="419"/>
                  </a:lnTo>
                  <a:lnTo>
                    <a:pt x="1243" y="412"/>
                  </a:lnTo>
                  <a:lnTo>
                    <a:pt x="1206" y="407"/>
                  </a:lnTo>
                  <a:lnTo>
                    <a:pt x="1170" y="404"/>
                  </a:lnTo>
                  <a:lnTo>
                    <a:pt x="1132" y="403"/>
                  </a:lnTo>
                  <a:lnTo>
                    <a:pt x="1132" y="404"/>
                  </a:lnTo>
                  <a:lnTo>
                    <a:pt x="1132" y="403"/>
                  </a:lnTo>
                  <a:lnTo>
                    <a:pt x="1095" y="404"/>
                  </a:lnTo>
                  <a:lnTo>
                    <a:pt x="1057" y="407"/>
                  </a:lnTo>
                  <a:lnTo>
                    <a:pt x="1022" y="412"/>
                  </a:lnTo>
                  <a:lnTo>
                    <a:pt x="985" y="419"/>
                  </a:lnTo>
                  <a:lnTo>
                    <a:pt x="951" y="427"/>
                  </a:lnTo>
                  <a:lnTo>
                    <a:pt x="916" y="436"/>
                  </a:lnTo>
                  <a:lnTo>
                    <a:pt x="882" y="448"/>
                  </a:lnTo>
                  <a:lnTo>
                    <a:pt x="849" y="460"/>
                  </a:lnTo>
                  <a:lnTo>
                    <a:pt x="817" y="476"/>
                  </a:lnTo>
                  <a:lnTo>
                    <a:pt x="786" y="492"/>
                  </a:lnTo>
                  <a:lnTo>
                    <a:pt x="755" y="509"/>
                  </a:lnTo>
                  <a:lnTo>
                    <a:pt x="725" y="528"/>
                  </a:lnTo>
                  <a:lnTo>
                    <a:pt x="697" y="549"/>
                  </a:lnTo>
                  <a:lnTo>
                    <a:pt x="669" y="570"/>
                  </a:lnTo>
                  <a:lnTo>
                    <a:pt x="643" y="593"/>
                  </a:lnTo>
                  <a:lnTo>
                    <a:pt x="618" y="617"/>
                  </a:lnTo>
                  <a:lnTo>
                    <a:pt x="593" y="643"/>
                  </a:lnTo>
                  <a:lnTo>
                    <a:pt x="570" y="669"/>
                  </a:lnTo>
                  <a:lnTo>
                    <a:pt x="549" y="697"/>
                  </a:lnTo>
                  <a:lnTo>
                    <a:pt x="528" y="725"/>
                  </a:lnTo>
                  <a:lnTo>
                    <a:pt x="509" y="755"/>
                  </a:lnTo>
                  <a:lnTo>
                    <a:pt x="492" y="785"/>
                  </a:lnTo>
                  <a:lnTo>
                    <a:pt x="476" y="817"/>
                  </a:lnTo>
                  <a:lnTo>
                    <a:pt x="461" y="849"/>
                  </a:lnTo>
                  <a:lnTo>
                    <a:pt x="448" y="882"/>
                  </a:lnTo>
                  <a:lnTo>
                    <a:pt x="436" y="915"/>
                  </a:lnTo>
                  <a:lnTo>
                    <a:pt x="427" y="950"/>
                  </a:lnTo>
                  <a:lnTo>
                    <a:pt x="418" y="985"/>
                  </a:lnTo>
                  <a:lnTo>
                    <a:pt x="412" y="1021"/>
                  </a:lnTo>
                  <a:lnTo>
                    <a:pt x="407" y="1057"/>
                  </a:lnTo>
                  <a:lnTo>
                    <a:pt x="404" y="1094"/>
                  </a:lnTo>
                  <a:lnTo>
                    <a:pt x="404" y="1131"/>
                  </a:lnTo>
                  <a:lnTo>
                    <a:pt x="404" y="1132"/>
                  </a:lnTo>
                  <a:lnTo>
                    <a:pt x="404" y="6820"/>
                  </a:lnTo>
                  <a:lnTo>
                    <a:pt x="739" y="6568"/>
                  </a:lnTo>
                  <a:lnTo>
                    <a:pt x="1134" y="6867"/>
                  </a:lnTo>
                  <a:lnTo>
                    <a:pt x="1531" y="6568"/>
                  </a:lnTo>
                  <a:lnTo>
                    <a:pt x="1860" y="6816"/>
                  </a:lnTo>
                  <a:lnTo>
                    <a:pt x="1860" y="5749"/>
                  </a:lnTo>
                  <a:lnTo>
                    <a:pt x="1864" y="5749"/>
                  </a:lnTo>
                  <a:lnTo>
                    <a:pt x="2264" y="6149"/>
                  </a:lnTo>
                  <a:lnTo>
                    <a:pt x="2264" y="7260"/>
                  </a:lnTo>
                  <a:lnTo>
                    <a:pt x="1225" y="8767"/>
                  </a:lnTo>
                  <a:lnTo>
                    <a:pt x="1217" y="8778"/>
                  </a:lnTo>
                  <a:lnTo>
                    <a:pt x="1206" y="8787"/>
                  </a:lnTo>
                  <a:lnTo>
                    <a:pt x="1196" y="8797"/>
                  </a:lnTo>
                  <a:lnTo>
                    <a:pt x="1183" y="8803"/>
                  </a:lnTo>
                  <a:lnTo>
                    <a:pt x="1172" y="8808"/>
                  </a:lnTo>
                  <a:lnTo>
                    <a:pt x="1158" y="8812"/>
                  </a:lnTo>
                  <a:lnTo>
                    <a:pt x="1146" y="8815"/>
                  </a:lnTo>
                  <a:lnTo>
                    <a:pt x="1132" y="8816"/>
                  </a:lnTo>
                  <a:lnTo>
                    <a:pt x="1120" y="8816"/>
                  </a:lnTo>
                  <a:lnTo>
                    <a:pt x="1106" y="8812"/>
                  </a:lnTo>
                  <a:lnTo>
                    <a:pt x="1094" y="8809"/>
                  </a:lnTo>
                  <a:lnTo>
                    <a:pt x="1081" y="8804"/>
                  </a:lnTo>
                  <a:lnTo>
                    <a:pt x="1069" y="8797"/>
                  </a:lnTo>
                  <a:lnTo>
                    <a:pt x="1058" y="8788"/>
                  </a:lnTo>
                  <a:lnTo>
                    <a:pt x="1048" y="8778"/>
                  </a:lnTo>
                  <a:lnTo>
                    <a:pt x="1038" y="8767"/>
                  </a:lnTo>
                  <a:lnTo>
                    <a:pt x="0" y="7260"/>
                  </a:lnTo>
                  <a:lnTo>
                    <a:pt x="0" y="1132"/>
                  </a:lnTo>
                  <a:lnTo>
                    <a:pt x="0" y="1131"/>
                  </a:lnTo>
                  <a:lnTo>
                    <a:pt x="1" y="1131"/>
                  </a:lnTo>
                  <a:lnTo>
                    <a:pt x="1" y="1102"/>
                  </a:lnTo>
                  <a:lnTo>
                    <a:pt x="2" y="1073"/>
                  </a:lnTo>
                  <a:lnTo>
                    <a:pt x="4" y="1045"/>
                  </a:lnTo>
                  <a:lnTo>
                    <a:pt x="6" y="1016"/>
                  </a:lnTo>
                  <a:lnTo>
                    <a:pt x="9" y="987"/>
                  </a:lnTo>
                  <a:lnTo>
                    <a:pt x="14" y="959"/>
                  </a:lnTo>
                  <a:lnTo>
                    <a:pt x="19" y="931"/>
                  </a:lnTo>
                  <a:lnTo>
                    <a:pt x="24" y="904"/>
                  </a:lnTo>
                  <a:lnTo>
                    <a:pt x="30" y="876"/>
                  </a:lnTo>
                  <a:lnTo>
                    <a:pt x="36" y="849"/>
                  </a:lnTo>
                  <a:lnTo>
                    <a:pt x="44" y="821"/>
                  </a:lnTo>
                  <a:lnTo>
                    <a:pt x="52" y="795"/>
                  </a:lnTo>
                  <a:lnTo>
                    <a:pt x="60" y="768"/>
                  </a:lnTo>
                  <a:lnTo>
                    <a:pt x="70" y="742"/>
                  </a:lnTo>
                  <a:lnTo>
                    <a:pt x="79" y="716"/>
                  </a:lnTo>
                  <a:lnTo>
                    <a:pt x="90" y="691"/>
                  </a:lnTo>
                  <a:lnTo>
                    <a:pt x="100" y="666"/>
                  </a:lnTo>
                  <a:lnTo>
                    <a:pt x="113" y="641"/>
                  </a:lnTo>
                  <a:lnTo>
                    <a:pt x="124" y="616"/>
                  </a:lnTo>
                  <a:lnTo>
                    <a:pt x="138" y="592"/>
                  </a:lnTo>
                  <a:lnTo>
                    <a:pt x="150" y="568"/>
                  </a:lnTo>
                  <a:lnTo>
                    <a:pt x="165" y="545"/>
                  </a:lnTo>
                  <a:lnTo>
                    <a:pt x="178" y="522"/>
                  </a:lnTo>
                  <a:lnTo>
                    <a:pt x="194" y="499"/>
                  </a:lnTo>
                  <a:lnTo>
                    <a:pt x="210" y="477"/>
                  </a:lnTo>
                  <a:lnTo>
                    <a:pt x="225" y="454"/>
                  </a:lnTo>
                  <a:lnTo>
                    <a:pt x="242" y="433"/>
                  </a:lnTo>
                  <a:lnTo>
                    <a:pt x="259" y="412"/>
                  </a:lnTo>
                  <a:lnTo>
                    <a:pt x="277" y="391"/>
                  </a:lnTo>
                  <a:lnTo>
                    <a:pt x="294" y="371"/>
                  </a:lnTo>
                  <a:lnTo>
                    <a:pt x="313" y="351"/>
                  </a:lnTo>
                  <a:lnTo>
                    <a:pt x="332" y="332"/>
                  </a:lnTo>
                  <a:lnTo>
                    <a:pt x="351" y="313"/>
                  </a:lnTo>
                  <a:lnTo>
                    <a:pt x="370" y="294"/>
                  </a:lnTo>
                  <a:lnTo>
                    <a:pt x="391" y="277"/>
                  </a:lnTo>
                  <a:lnTo>
                    <a:pt x="412" y="259"/>
                  </a:lnTo>
                  <a:lnTo>
                    <a:pt x="433" y="242"/>
                  </a:lnTo>
                  <a:lnTo>
                    <a:pt x="455" y="226"/>
                  </a:lnTo>
                  <a:lnTo>
                    <a:pt x="477" y="209"/>
                  </a:lnTo>
                  <a:lnTo>
                    <a:pt x="499" y="194"/>
                  </a:lnTo>
                  <a:lnTo>
                    <a:pt x="522" y="179"/>
                  </a:lnTo>
                  <a:lnTo>
                    <a:pt x="545" y="164"/>
                  </a:lnTo>
                  <a:lnTo>
                    <a:pt x="568" y="150"/>
                  </a:lnTo>
                  <a:lnTo>
                    <a:pt x="592" y="137"/>
                  </a:lnTo>
                  <a:lnTo>
                    <a:pt x="617" y="124"/>
                  </a:lnTo>
                  <a:lnTo>
                    <a:pt x="641" y="112"/>
                  </a:lnTo>
                  <a:lnTo>
                    <a:pt x="666" y="100"/>
                  </a:lnTo>
                  <a:lnTo>
                    <a:pt x="691" y="90"/>
                  </a:lnTo>
                  <a:lnTo>
                    <a:pt x="717" y="79"/>
                  </a:lnTo>
                  <a:lnTo>
                    <a:pt x="742" y="69"/>
                  </a:lnTo>
                  <a:lnTo>
                    <a:pt x="768" y="61"/>
                  </a:lnTo>
                  <a:lnTo>
                    <a:pt x="795" y="51"/>
                  </a:lnTo>
                  <a:lnTo>
                    <a:pt x="821" y="44"/>
                  </a:lnTo>
                  <a:lnTo>
                    <a:pt x="848" y="37"/>
                  </a:lnTo>
                  <a:lnTo>
                    <a:pt x="876" y="29"/>
                  </a:lnTo>
                  <a:lnTo>
                    <a:pt x="904" y="24"/>
                  </a:lnTo>
                  <a:lnTo>
                    <a:pt x="931" y="19"/>
                  </a:lnTo>
                  <a:lnTo>
                    <a:pt x="959" y="14"/>
                  </a:lnTo>
                  <a:lnTo>
                    <a:pt x="987" y="9"/>
                  </a:lnTo>
                  <a:lnTo>
                    <a:pt x="1016" y="6"/>
                  </a:lnTo>
                  <a:lnTo>
                    <a:pt x="1045" y="4"/>
                  </a:lnTo>
                  <a:lnTo>
                    <a:pt x="1074" y="2"/>
                  </a:lnTo>
                  <a:lnTo>
                    <a:pt x="1103" y="1"/>
                  </a:lnTo>
                  <a:lnTo>
                    <a:pt x="1132" y="1"/>
                  </a:lnTo>
                  <a:lnTo>
                    <a:pt x="1132" y="0"/>
                  </a:lnTo>
                  <a:lnTo>
                    <a:pt x="1132" y="1"/>
                  </a:lnTo>
                  <a:lnTo>
                    <a:pt x="1162" y="1"/>
                  </a:lnTo>
                  <a:lnTo>
                    <a:pt x="1191" y="2"/>
                  </a:lnTo>
                  <a:lnTo>
                    <a:pt x="1220" y="4"/>
                  </a:lnTo>
                  <a:lnTo>
                    <a:pt x="1248" y="6"/>
                  </a:lnTo>
                  <a:lnTo>
                    <a:pt x="1276" y="9"/>
                  </a:lnTo>
                  <a:lnTo>
                    <a:pt x="1304" y="14"/>
                  </a:lnTo>
                  <a:lnTo>
                    <a:pt x="1333" y="19"/>
                  </a:lnTo>
                  <a:lnTo>
                    <a:pt x="1361" y="24"/>
                  </a:lnTo>
                  <a:lnTo>
                    <a:pt x="1388" y="29"/>
                  </a:lnTo>
                  <a:lnTo>
                    <a:pt x="1415" y="37"/>
                  </a:lnTo>
                  <a:lnTo>
                    <a:pt x="1442" y="44"/>
                  </a:lnTo>
                  <a:lnTo>
                    <a:pt x="1469" y="51"/>
                  </a:lnTo>
                  <a:lnTo>
                    <a:pt x="1495" y="61"/>
                  </a:lnTo>
                  <a:lnTo>
                    <a:pt x="1522" y="69"/>
                  </a:lnTo>
                  <a:lnTo>
                    <a:pt x="1548" y="79"/>
                  </a:lnTo>
                  <a:lnTo>
                    <a:pt x="1573" y="90"/>
                  </a:lnTo>
                  <a:lnTo>
                    <a:pt x="1599" y="100"/>
                  </a:lnTo>
                  <a:lnTo>
                    <a:pt x="1623" y="112"/>
                  </a:lnTo>
                  <a:lnTo>
                    <a:pt x="1648" y="124"/>
                  </a:lnTo>
                  <a:lnTo>
                    <a:pt x="1672" y="137"/>
                  </a:lnTo>
                  <a:lnTo>
                    <a:pt x="1696" y="150"/>
                  </a:lnTo>
                  <a:lnTo>
                    <a:pt x="1719" y="164"/>
                  </a:lnTo>
                  <a:lnTo>
                    <a:pt x="1743" y="179"/>
                  </a:lnTo>
                  <a:lnTo>
                    <a:pt x="1765" y="194"/>
                  </a:lnTo>
                  <a:lnTo>
                    <a:pt x="1788" y="209"/>
                  </a:lnTo>
                  <a:lnTo>
                    <a:pt x="1810" y="226"/>
                  </a:lnTo>
                  <a:lnTo>
                    <a:pt x="1832" y="242"/>
                  </a:lnTo>
                  <a:lnTo>
                    <a:pt x="1852" y="259"/>
                  </a:lnTo>
                  <a:lnTo>
                    <a:pt x="1873" y="277"/>
                  </a:lnTo>
                  <a:lnTo>
                    <a:pt x="1893" y="294"/>
                  </a:lnTo>
                  <a:lnTo>
                    <a:pt x="1913" y="313"/>
                  </a:lnTo>
                  <a:lnTo>
                    <a:pt x="1933" y="332"/>
                  </a:lnTo>
                  <a:lnTo>
                    <a:pt x="1952" y="351"/>
                  </a:lnTo>
                  <a:lnTo>
                    <a:pt x="1969" y="371"/>
                  </a:lnTo>
                  <a:lnTo>
                    <a:pt x="1988" y="391"/>
                  </a:lnTo>
                  <a:lnTo>
                    <a:pt x="2005" y="411"/>
                  </a:lnTo>
                  <a:lnTo>
                    <a:pt x="2023" y="433"/>
                  </a:lnTo>
                  <a:lnTo>
                    <a:pt x="2039" y="454"/>
                  </a:lnTo>
                  <a:lnTo>
                    <a:pt x="2055" y="476"/>
                  </a:lnTo>
                  <a:lnTo>
                    <a:pt x="2071" y="499"/>
                  </a:lnTo>
                  <a:lnTo>
                    <a:pt x="2085" y="522"/>
                  </a:lnTo>
                  <a:lnTo>
                    <a:pt x="2100" y="545"/>
                  </a:lnTo>
                  <a:lnTo>
                    <a:pt x="2113" y="568"/>
                  </a:lnTo>
                  <a:lnTo>
                    <a:pt x="2127" y="592"/>
                  </a:lnTo>
                  <a:lnTo>
                    <a:pt x="2139" y="616"/>
                  </a:lnTo>
                  <a:lnTo>
                    <a:pt x="2152" y="641"/>
                  </a:lnTo>
                  <a:lnTo>
                    <a:pt x="2163" y="666"/>
                  </a:lnTo>
                  <a:lnTo>
                    <a:pt x="2175" y="691"/>
                  </a:lnTo>
                  <a:lnTo>
                    <a:pt x="2185" y="716"/>
                  </a:lnTo>
                  <a:lnTo>
                    <a:pt x="2195" y="742"/>
                  </a:lnTo>
                  <a:lnTo>
                    <a:pt x="2204" y="768"/>
                  </a:lnTo>
                  <a:lnTo>
                    <a:pt x="2212" y="795"/>
                  </a:lnTo>
                  <a:lnTo>
                    <a:pt x="2221" y="821"/>
                  </a:lnTo>
                  <a:lnTo>
                    <a:pt x="2228" y="849"/>
                  </a:lnTo>
                  <a:lnTo>
                    <a:pt x="2234" y="876"/>
                  </a:lnTo>
                  <a:lnTo>
                    <a:pt x="2241" y="904"/>
                  </a:lnTo>
                  <a:lnTo>
                    <a:pt x="2246" y="931"/>
                  </a:lnTo>
                  <a:lnTo>
                    <a:pt x="2250" y="959"/>
                  </a:lnTo>
                  <a:lnTo>
                    <a:pt x="2254" y="987"/>
                  </a:lnTo>
                  <a:lnTo>
                    <a:pt x="2257" y="1016"/>
                  </a:lnTo>
                  <a:lnTo>
                    <a:pt x="2260" y="1045"/>
                  </a:lnTo>
                  <a:lnTo>
                    <a:pt x="2262" y="1074"/>
                  </a:lnTo>
                  <a:lnTo>
                    <a:pt x="2263" y="1102"/>
                  </a:lnTo>
                  <a:lnTo>
                    <a:pt x="2264" y="1131"/>
                  </a:lnTo>
                  <a:lnTo>
                    <a:pt x="2264" y="1132"/>
                  </a:lnTo>
                  <a:lnTo>
                    <a:pt x="2264" y="4505"/>
                  </a:lnTo>
                  <a:lnTo>
                    <a:pt x="2265" y="4530"/>
                  </a:lnTo>
                  <a:lnTo>
                    <a:pt x="2265" y="4556"/>
                  </a:lnTo>
                  <a:lnTo>
                    <a:pt x="2266" y="4580"/>
                  </a:lnTo>
                  <a:lnTo>
                    <a:pt x="2268" y="4605"/>
                  </a:lnTo>
                  <a:lnTo>
                    <a:pt x="2270" y="4629"/>
                  </a:lnTo>
                  <a:lnTo>
                    <a:pt x="2273" y="4653"/>
                  </a:lnTo>
                  <a:lnTo>
                    <a:pt x="2276" y="4677"/>
                  </a:lnTo>
                  <a:lnTo>
                    <a:pt x="2280" y="4700"/>
                  </a:lnTo>
                  <a:lnTo>
                    <a:pt x="2290" y="4747"/>
                  </a:lnTo>
                  <a:lnTo>
                    <a:pt x="2300" y="4793"/>
                  </a:lnTo>
                  <a:lnTo>
                    <a:pt x="2314" y="4838"/>
                  </a:lnTo>
                  <a:lnTo>
                    <a:pt x="2328" y="4883"/>
                  </a:lnTo>
                  <a:lnTo>
                    <a:pt x="2338" y="4909"/>
                  </a:lnTo>
                  <a:lnTo>
                    <a:pt x="2348" y="4935"/>
                  </a:lnTo>
                  <a:lnTo>
                    <a:pt x="2359" y="4960"/>
                  </a:lnTo>
                  <a:lnTo>
                    <a:pt x="2369" y="4983"/>
                  </a:lnTo>
                  <a:lnTo>
                    <a:pt x="2382" y="5008"/>
                  </a:lnTo>
                  <a:lnTo>
                    <a:pt x="2394" y="5032"/>
                  </a:lnTo>
                  <a:lnTo>
                    <a:pt x="2408" y="5056"/>
                  </a:lnTo>
                  <a:lnTo>
                    <a:pt x="2421" y="5079"/>
                  </a:lnTo>
                  <a:lnTo>
                    <a:pt x="2441" y="5111"/>
                  </a:lnTo>
                  <a:lnTo>
                    <a:pt x="2462" y="5142"/>
                  </a:lnTo>
                  <a:lnTo>
                    <a:pt x="2484" y="5173"/>
                  </a:lnTo>
                  <a:lnTo>
                    <a:pt x="2507" y="5204"/>
                  </a:lnTo>
                  <a:lnTo>
                    <a:pt x="2531" y="5234"/>
                  </a:lnTo>
                  <a:lnTo>
                    <a:pt x="2557" y="5263"/>
                  </a:lnTo>
                  <a:lnTo>
                    <a:pt x="2583" y="5292"/>
                  </a:lnTo>
                  <a:lnTo>
                    <a:pt x="2611" y="5320"/>
                  </a:lnTo>
                  <a:lnTo>
                    <a:pt x="5217" y="7941"/>
                  </a:lnTo>
                  <a:lnTo>
                    <a:pt x="5237" y="7960"/>
                  </a:lnTo>
                  <a:lnTo>
                    <a:pt x="5257" y="7978"/>
                  </a:lnTo>
                  <a:lnTo>
                    <a:pt x="5278" y="7994"/>
                  </a:lnTo>
                  <a:lnTo>
                    <a:pt x="5298" y="8011"/>
                  </a:lnTo>
                  <a:lnTo>
                    <a:pt x="5319" y="8026"/>
                  </a:lnTo>
                  <a:lnTo>
                    <a:pt x="5341" y="8040"/>
                  </a:lnTo>
                  <a:lnTo>
                    <a:pt x="5363" y="8054"/>
                  </a:lnTo>
                  <a:lnTo>
                    <a:pt x="5386" y="8066"/>
                  </a:lnTo>
                  <a:lnTo>
                    <a:pt x="5409" y="8079"/>
                  </a:lnTo>
                  <a:lnTo>
                    <a:pt x="5432" y="8089"/>
                  </a:lnTo>
                  <a:lnTo>
                    <a:pt x="5456" y="8100"/>
                  </a:lnTo>
                  <a:lnTo>
                    <a:pt x="5479" y="8109"/>
                  </a:lnTo>
                  <a:lnTo>
                    <a:pt x="5503" y="8117"/>
                  </a:lnTo>
                  <a:lnTo>
                    <a:pt x="5528" y="8125"/>
                  </a:lnTo>
                  <a:lnTo>
                    <a:pt x="5552" y="8132"/>
                  </a:lnTo>
                  <a:lnTo>
                    <a:pt x="5577" y="8137"/>
                  </a:lnTo>
                  <a:lnTo>
                    <a:pt x="5601" y="8142"/>
                  </a:lnTo>
                  <a:lnTo>
                    <a:pt x="5626" y="8147"/>
                  </a:lnTo>
                  <a:lnTo>
                    <a:pt x="5651" y="8150"/>
                  </a:lnTo>
                  <a:lnTo>
                    <a:pt x="5676" y="8152"/>
                  </a:lnTo>
                  <a:lnTo>
                    <a:pt x="5701" y="8154"/>
                  </a:lnTo>
                  <a:lnTo>
                    <a:pt x="5727" y="8154"/>
                  </a:lnTo>
                  <a:lnTo>
                    <a:pt x="5752" y="8154"/>
                  </a:lnTo>
                  <a:lnTo>
                    <a:pt x="5777" y="8153"/>
                  </a:lnTo>
                  <a:lnTo>
                    <a:pt x="5803" y="8151"/>
                  </a:lnTo>
                  <a:lnTo>
                    <a:pt x="5828" y="8149"/>
                  </a:lnTo>
                  <a:lnTo>
                    <a:pt x="5853" y="8145"/>
                  </a:lnTo>
                  <a:lnTo>
                    <a:pt x="5878" y="8140"/>
                  </a:lnTo>
                  <a:lnTo>
                    <a:pt x="5902" y="8134"/>
                  </a:lnTo>
                  <a:lnTo>
                    <a:pt x="5927" y="8128"/>
                  </a:lnTo>
                  <a:lnTo>
                    <a:pt x="5951" y="8122"/>
                  </a:lnTo>
                  <a:lnTo>
                    <a:pt x="5975" y="8113"/>
                  </a:lnTo>
                  <a:lnTo>
                    <a:pt x="5994" y="8106"/>
                  </a:lnTo>
                  <a:lnTo>
                    <a:pt x="6011" y="8100"/>
                  </a:lnTo>
                  <a:lnTo>
                    <a:pt x="6029" y="8091"/>
                  </a:lnTo>
                  <a:lnTo>
                    <a:pt x="6048" y="8083"/>
                  </a:lnTo>
                  <a:lnTo>
                    <a:pt x="6066" y="8074"/>
                  </a:lnTo>
                  <a:lnTo>
                    <a:pt x="6083" y="8064"/>
                  </a:lnTo>
                  <a:lnTo>
                    <a:pt x="6101" y="8055"/>
                  </a:lnTo>
                  <a:lnTo>
                    <a:pt x="6119" y="8043"/>
                  </a:lnTo>
                  <a:lnTo>
                    <a:pt x="6135" y="8033"/>
                  </a:lnTo>
                  <a:lnTo>
                    <a:pt x="6152" y="8021"/>
                  </a:lnTo>
                  <a:lnTo>
                    <a:pt x="6169" y="8009"/>
                  </a:lnTo>
                  <a:lnTo>
                    <a:pt x="6186" y="7996"/>
                  </a:lnTo>
                  <a:lnTo>
                    <a:pt x="6201" y="7984"/>
                  </a:lnTo>
                  <a:lnTo>
                    <a:pt x="6217" y="7970"/>
                  </a:lnTo>
                  <a:lnTo>
                    <a:pt x="6231" y="7956"/>
                  </a:lnTo>
                  <a:lnTo>
                    <a:pt x="6247" y="7941"/>
                  </a:lnTo>
                  <a:lnTo>
                    <a:pt x="6266" y="7921"/>
                  </a:lnTo>
                  <a:lnTo>
                    <a:pt x="6284" y="7901"/>
                  </a:lnTo>
                  <a:lnTo>
                    <a:pt x="6300" y="7881"/>
                  </a:lnTo>
                  <a:lnTo>
                    <a:pt x="6317" y="7860"/>
                  </a:lnTo>
                  <a:lnTo>
                    <a:pt x="6332" y="7839"/>
                  </a:lnTo>
                  <a:lnTo>
                    <a:pt x="6346" y="7817"/>
                  </a:lnTo>
                  <a:lnTo>
                    <a:pt x="6360" y="7795"/>
                  </a:lnTo>
                  <a:lnTo>
                    <a:pt x="6372" y="7772"/>
                  </a:lnTo>
                  <a:lnTo>
                    <a:pt x="6385" y="7749"/>
                  </a:lnTo>
                  <a:lnTo>
                    <a:pt x="6395" y="7726"/>
                  </a:lnTo>
                  <a:lnTo>
                    <a:pt x="6406" y="7702"/>
                  </a:lnTo>
                  <a:lnTo>
                    <a:pt x="6415" y="7679"/>
                  </a:lnTo>
                  <a:lnTo>
                    <a:pt x="6423" y="7655"/>
                  </a:lnTo>
                  <a:lnTo>
                    <a:pt x="6431" y="7630"/>
                  </a:lnTo>
                  <a:lnTo>
                    <a:pt x="6438" y="7606"/>
                  </a:lnTo>
                  <a:lnTo>
                    <a:pt x="6443" y="7581"/>
                  </a:lnTo>
                  <a:lnTo>
                    <a:pt x="6449" y="7557"/>
                  </a:lnTo>
                  <a:lnTo>
                    <a:pt x="6453" y="7532"/>
                  </a:lnTo>
                  <a:lnTo>
                    <a:pt x="6456" y="7507"/>
                  </a:lnTo>
                  <a:lnTo>
                    <a:pt x="6458" y="7482"/>
                  </a:lnTo>
                  <a:lnTo>
                    <a:pt x="6460" y="7457"/>
                  </a:lnTo>
                  <a:lnTo>
                    <a:pt x="6460" y="7432"/>
                  </a:lnTo>
                  <a:lnTo>
                    <a:pt x="6460" y="7406"/>
                  </a:lnTo>
                  <a:lnTo>
                    <a:pt x="6459" y="7381"/>
                  </a:lnTo>
                  <a:lnTo>
                    <a:pt x="6457" y="7356"/>
                  </a:lnTo>
                  <a:lnTo>
                    <a:pt x="6454" y="7331"/>
                  </a:lnTo>
                  <a:lnTo>
                    <a:pt x="6451" y="7305"/>
                  </a:lnTo>
                  <a:lnTo>
                    <a:pt x="6445" y="7281"/>
                  </a:lnTo>
                  <a:lnTo>
                    <a:pt x="6440" y="7256"/>
                  </a:lnTo>
                  <a:lnTo>
                    <a:pt x="6434" y="7231"/>
                  </a:lnTo>
                  <a:lnTo>
                    <a:pt x="6427" y="7207"/>
                  </a:lnTo>
                  <a:lnTo>
                    <a:pt x="6419" y="7183"/>
                  </a:lnTo>
                  <a:lnTo>
                    <a:pt x="6412" y="7166"/>
                  </a:lnTo>
                  <a:lnTo>
                    <a:pt x="6405" y="7147"/>
                  </a:lnTo>
                  <a:lnTo>
                    <a:pt x="6397" y="7129"/>
                  </a:lnTo>
                  <a:lnTo>
                    <a:pt x="6389" y="7111"/>
                  </a:lnTo>
                  <a:lnTo>
                    <a:pt x="6380" y="7093"/>
                  </a:lnTo>
                  <a:lnTo>
                    <a:pt x="6370" y="7075"/>
                  </a:lnTo>
                  <a:lnTo>
                    <a:pt x="6360" y="7057"/>
                  </a:lnTo>
                  <a:lnTo>
                    <a:pt x="6349" y="7040"/>
                  </a:lnTo>
                  <a:lnTo>
                    <a:pt x="6339" y="7023"/>
                  </a:lnTo>
                  <a:lnTo>
                    <a:pt x="6327" y="7006"/>
                  </a:lnTo>
                  <a:lnTo>
                    <a:pt x="6315" y="6989"/>
                  </a:lnTo>
                  <a:lnTo>
                    <a:pt x="6302" y="6974"/>
                  </a:lnTo>
                  <a:lnTo>
                    <a:pt x="6290" y="6957"/>
                  </a:lnTo>
                  <a:lnTo>
                    <a:pt x="6276" y="6941"/>
                  </a:lnTo>
                  <a:lnTo>
                    <a:pt x="6262" y="6927"/>
                  </a:lnTo>
                  <a:lnTo>
                    <a:pt x="6247" y="6911"/>
                  </a:lnTo>
                  <a:lnTo>
                    <a:pt x="6247" y="6912"/>
                  </a:lnTo>
                  <a:lnTo>
                    <a:pt x="6247" y="6911"/>
                  </a:lnTo>
                  <a:lnTo>
                    <a:pt x="3303" y="3961"/>
                  </a:lnTo>
                  <a:lnTo>
                    <a:pt x="3275" y="3931"/>
                  </a:lnTo>
                  <a:lnTo>
                    <a:pt x="3248" y="3900"/>
                  </a:lnTo>
                  <a:lnTo>
                    <a:pt x="3222" y="3870"/>
                  </a:lnTo>
                  <a:lnTo>
                    <a:pt x="3197" y="3838"/>
                  </a:lnTo>
                  <a:lnTo>
                    <a:pt x="3174" y="3805"/>
                  </a:lnTo>
                  <a:lnTo>
                    <a:pt x="3152" y="3772"/>
                  </a:lnTo>
                  <a:lnTo>
                    <a:pt x="3131" y="3738"/>
                  </a:lnTo>
                  <a:lnTo>
                    <a:pt x="3111" y="3704"/>
                  </a:lnTo>
                  <a:lnTo>
                    <a:pt x="3092" y="3668"/>
                  </a:lnTo>
                  <a:lnTo>
                    <a:pt x="3076" y="3634"/>
                  </a:lnTo>
                  <a:lnTo>
                    <a:pt x="3060" y="3597"/>
                  </a:lnTo>
                  <a:lnTo>
                    <a:pt x="3045" y="3562"/>
                  </a:lnTo>
                  <a:lnTo>
                    <a:pt x="3033" y="3524"/>
                  </a:lnTo>
                  <a:lnTo>
                    <a:pt x="3020" y="3488"/>
                  </a:lnTo>
                  <a:lnTo>
                    <a:pt x="3010" y="3450"/>
                  </a:lnTo>
                  <a:lnTo>
                    <a:pt x="3001" y="3413"/>
                  </a:lnTo>
                  <a:lnTo>
                    <a:pt x="2993" y="3375"/>
                  </a:lnTo>
                  <a:lnTo>
                    <a:pt x="2987" y="3337"/>
                  </a:lnTo>
                  <a:lnTo>
                    <a:pt x="2982" y="3299"/>
                  </a:lnTo>
                  <a:lnTo>
                    <a:pt x="2977" y="3260"/>
                  </a:lnTo>
                  <a:lnTo>
                    <a:pt x="2974" y="3222"/>
                  </a:lnTo>
                  <a:lnTo>
                    <a:pt x="2973" y="3183"/>
                  </a:lnTo>
                  <a:lnTo>
                    <a:pt x="2973" y="3145"/>
                  </a:lnTo>
                  <a:lnTo>
                    <a:pt x="2975" y="3106"/>
                  </a:lnTo>
                  <a:lnTo>
                    <a:pt x="2977" y="3067"/>
                  </a:lnTo>
                  <a:lnTo>
                    <a:pt x="2982" y="3029"/>
                  </a:lnTo>
                  <a:lnTo>
                    <a:pt x="2987" y="2990"/>
                  </a:lnTo>
                  <a:lnTo>
                    <a:pt x="2993" y="2953"/>
                  </a:lnTo>
                  <a:lnTo>
                    <a:pt x="3001" y="2914"/>
                  </a:lnTo>
                  <a:lnTo>
                    <a:pt x="3011" y="2876"/>
                  </a:lnTo>
                  <a:lnTo>
                    <a:pt x="3021" y="2839"/>
                  </a:lnTo>
                  <a:lnTo>
                    <a:pt x="3034" y="2801"/>
                  </a:lnTo>
                  <a:lnTo>
                    <a:pt x="3043" y="2772"/>
                  </a:lnTo>
                  <a:lnTo>
                    <a:pt x="3055" y="2744"/>
                  </a:lnTo>
                  <a:lnTo>
                    <a:pt x="3067" y="2715"/>
                  </a:lnTo>
                  <a:lnTo>
                    <a:pt x="3080" y="2686"/>
                  </a:lnTo>
                  <a:lnTo>
                    <a:pt x="3093" y="2658"/>
                  </a:lnTo>
                  <a:lnTo>
                    <a:pt x="3108" y="2630"/>
                  </a:lnTo>
                  <a:lnTo>
                    <a:pt x="3122" y="2603"/>
                  </a:lnTo>
                  <a:lnTo>
                    <a:pt x="3139" y="2575"/>
                  </a:lnTo>
                  <a:lnTo>
                    <a:pt x="3156" y="2549"/>
                  </a:lnTo>
                  <a:lnTo>
                    <a:pt x="3174" y="2521"/>
                  </a:lnTo>
                  <a:lnTo>
                    <a:pt x="3192" y="2495"/>
                  </a:lnTo>
                  <a:lnTo>
                    <a:pt x="3211" y="2470"/>
                  </a:lnTo>
                  <a:lnTo>
                    <a:pt x="3232" y="2444"/>
                  </a:lnTo>
                  <a:lnTo>
                    <a:pt x="3253" y="2419"/>
                  </a:lnTo>
                  <a:lnTo>
                    <a:pt x="3275" y="2395"/>
                  </a:lnTo>
                  <a:lnTo>
                    <a:pt x="3298" y="2371"/>
                  </a:lnTo>
                  <a:lnTo>
                    <a:pt x="3298" y="2370"/>
                  </a:lnTo>
                  <a:lnTo>
                    <a:pt x="3309" y="2360"/>
                  </a:lnTo>
                  <a:lnTo>
                    <a:pt x="3309" y="2358"/>
                  </a:lnTo>
                  <a:lnTo>
                    <a:pt x="5101" y="566"/>
                  </a:lnTo>
                  <a:lnTo>
                    <a:pt x="6905" y="234"/>
                  </a:lnTo>
                  <a:lnTo>
                    <a:pt x="6918" y="233"/>
                  </a:lnTo>
                  <a:lnTo>
                    <a:pt x="6932" y="233"/>
                  </a:lnTo>
                  <a:lnTo>
                    <a:pt x="6944" y="235"/>
                  </a:lnTo>
                  <a:lnTo>
                    <a:pt x="6958" y="238"/>
                  </a:lnTo>
                  <a:lnTo>
                    <a:pt x="6969" y="243"/>
                  </a:lnTo>
                  <a:lnTo>
                    <a:pt x="6981" y="250"/>
                  </a:lnTo>
                  <a:lnTo>
                    <a:pt x="6992" y="258"/>
                  </a:lnTo>
                  <a:lnTo>
                    <a:pt x="7002" y="266"/>
                  </a:lnTo>
                  <a:lnTo>
                    <a:pt x="7011" y="277"/>
                  </a:lnTo>
                  <a:lnTo>
                    <a:pt x="7018" y="287"/>
                  </a:lnTo>
                  <a:lnTo>
                    <a:pt x="7025" y="299"/>
                  </a:lnTo>
                  <a:lnTo>
                    <a:pt x="7030" y="311"/>
                  </a:lnTo>
                  <a:lnTo>
                    <a:pt x="7033" y="325"/>
                  </a:lnTo>
                  <a:lnTo>
                    <a:pt x="7035" y="338"/>
                  </a:lnTo>
                  <a:lnTo>
                    <a:pt x="7035" y="353"/>
                  </a:lnTo>
                  <a:lnTo>
                    <a:pt x="7034" y="367"/>
                  </a:lnTo>
                  <a:lnTo>
                    <a:pt x="6702" y="2167"/>
                  </a:lnTo>
                  <a:lnTo>
                    <a:pt x="4690" y="4179"/>
                  </a:lnTo>
                  <a:lnTo>
                    <a:pt x="4404" y="3894"/>
                  </a:lnTo>
                  <a:close/>
                  <a:moveTo>
                    <a:pt x="971" y="7958"/>
                  </a:moveTo>
                  <a:lnTo>
                    <a:pt x="1294" y="7958"/>
                  </a:lnTo>
                  <a:lnTo>
                    <a:pt x="1825" y="7186"/>
                  </a:lnTo>
                  <a:lnTo>
                    <a:pt x="1531" y="6965"/>
                  </a:lnTo>
                  <a:lnTo>
                    <a:pt x="1134" y="7264"/>
                  </a:lnTo>
                  <a:lnTo>
                    <a:pt x="739" y="6965"/>
                  </a:lnTo>
                  <a:lnTo>
                    <a:pt x="441" y="7190"/>
                  </a:lnTo>
                  <a:lnTo>
                    <a:pt x="971" y="7958"/>
                  </a:lnTo>
                  <a:close/>
                  <a:moveTo>
                    <a:pt x="6516" y="953"/>
                  </a:moveTo>
                  <a:lnTo>
                    <a:pt x="6316" y="753"/>
                  </a:lnTo>
                  <a:lnTo>
                    <a:pt x="5361" y="928"/>
                  </a:lnTo>
                  <a:lnTo>
                    <a:pt x="5412" y="1292"/>
                  </a:lnTo>
                  <a:lnTo>
                    <a:pt x="5904" y="1361"/>
                  </a:lnTo>
                  <a:lnTo>
                    <a:pt x="5973" y="1853"/>
                  </a:lnTo>
                  <a:lnTo>
                    <a:pt x="6341" y="1905"/>
                  </a:lnTo>
                  <a:lnTo>
                    <a:pt x="6516" y="953"/>
                  </a:lnTo>
                  <a:close/>
                </a:path>
              </a:pathLst>
            </a:custGeom>
            <a:grpFill/>
            <a:ln>
              <a:noFill/>
            </a:ln>
            <a:extLst/>
          </p:spPr>
          <p:txBody>
            <a:bodyPr/>
            <a:lstStyle/>
            <a:p>
              <a:endParaRPr lang="zh-CN" altLang="en-US"/>
            </a:p>
          </p:txBody>
        </p:sp>
      </p:grpSp>
      <p:sp>
        <p:nvSpPr>
          <p:cNvPr id="26" name="矩形 25"/>
          <p:cNvSpPr>
            <a:spLocks noChangeArrowheads="1"/>
          </p:cNvSpPr>
          <p:nvPr/>
        </p:nvSpPr>
        <p:spPr bwMode="auto">
          <a:xfrm>
            <a:off x="2521868" y="233586"/>
            <a:ext cx="10643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3200" b="1" dirty="0" smtClean="0">
                <a:solidFill>
                  <a:srgbClr val="363636"/>
                </a:solidFill>
                <a:latin typeface="微软雅黑" pitchFamily="34" charset="-122"/>
                <a:ea typeface="微软雅黑" pitchFamily="34" charset="-122"/>
              </a:rPr>
              <a:t>目  录</a:t>
            </a:r>
            <a:endParaRPr lang="en-US" altLang="zh-CN" sz="3200" b="1" dirty="0" smtClean="0">
              <a:solidFill>
                <a:srgbClr val="363636"/>
              </a:solidFill>
              <a:latin typeface="微软雅黑" pitchFamily="34" charset="-122"/>
              <a:ea typeface="微软雅黑" pitchFamily="34" charset="-122"/>
            </a:endParaRPr>
          </a:p>
        </p:txBody>
      </p:sp>
      <p:cxnSp>
        <p:nvCxnSpPr>
          <p:cNvPr id="27" name="直接连接符 26"/>
          <p:cNvCxnSpPr/>
          <p:nvPr/>
        </p:nvCxnSpPr>
        <p:spPr>
          <a:xfrm>
            <a:off x="2200138" y="0"/>
            <a:ext cx="0" cy="5143500"/>
          </a:xfrm>
          <a:prstGeom prst="line">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a:off x="2105310" y="1516365"/>
            <a:ext cx="189656" cy="189656"/>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29" name="椭圆 28"/>
          <p:cNvSpPr/>
          <p:nvPr/>
        </p:nvSpPr>
        <p:spPr>
          <a:xfrm>
            <a:off x="2105310" y="2165381"/>
            <a:ext cx="189656" cy="189656"/>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0" name="椭圆 29"/>
          <p:cNvSpPr/>
          <p:nvPr/>
        </p:nvSpPr>
        <p:spPr>
          <a:xfrm>
            <a:off x="2105310" y="2814397"/>
            <a:ext cx="189656" cy="189656"/>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1" name="椭圆 30"/>
          <p:cNvSpPr/>
          <p:nvPr/>
        </p:nvSpPr>
        <p:spPr>
          <a:xfrm>
            <a:off x="2105310" y="3463413"/>
            <a:ext cx="189656" cy="189656"/>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2" name="椭圆 31"/>
          <p:cNvSpPr/>
          <p:nvPr/>
        </p:nvSpPr>
        <p:spPr>
          <a:xfrm>
            <a:off x="2105310" y="4112430"/>
            <a:ext cx="189656" cy="189656"/>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3" name="文本框 23"/>
          <p:cNvSpPr txBox="1"/>
          <p:nvPr/>
        </p:nvSpPr>
        <p:spPr>
          <a:xfrm>
            <a:off x="3107472" y="1438672"/>
            <a:ext cx="1896576" cy="369332"/>
          </a:xfrm>
          <a:prstGeom prst="rect">
            <a:avLst/>
          </a:prstGeom>
          <a:noFill/>
        </p:spPr>
        <p:txBody>
          <a:bodyPr wrap="square" rtlCol="0">
            <a:spAutoFit/>
          </a:bodyPr>
          <a:lstStyle/>
          <a:p>
            <a:r>
              <a:rPr lang="zh-CN" altLang="en-US" dirty="0" smtClean="0">
                <a:solidFill>
                  <a:srgbClr val="363636"/>
                </a:solidFill>
                <a:latin typeface="微软雅黑" pitchFamily="34" charset="-122"/>
                <a:ea typeface="微软雅黑" pitchFamily="34" charset="-122"/>
              </a:rPr>
              <a:t>关于我们</a:t>
            </a:r>
            <a:endParaRPr lang="zh-CN" altLang="en-US" dirty="0">
              <a:solidFill>
                <a:srgbClr val="363636"/>
              </a:solidFill>
              <a:latin typeface="微软雅黑" pitchFamily="34" charset="-122"/>
              <a:ea typeface="微软雅黑" pitchFamily="34" charset="-122"/>
            </a:endParaRPr>
          </a:p>
        </p:txBody>
      </p:sp>
      <p:sp>
        <p:nvSpPr>
          <p:cNvPr id="34" name="文本框 23"/>
          <p:cNvSpPr txBox="1"/>
          <p:nvPr/>
        </p:nvSpPr>
        <p:spPr>
          <a:xfrm>
            <a:off x="3107472" y="2068638"/>
            <a:ext cx="2832680" cy="369332"/>
          </a:xfrm>
          <a:prstGeom prst="rect">
            <a:avLst/>
          </a:prstGeom>
          <a:noFill/>
        </p:spPr>
        <p:txBody>
          <a:bodyPr wrap="square" rtlCol="0">
            <a:spAutoFit/>
          </a:bodyPr>
          <a:lstStyle/>
          <a:p>
            <a:r>
              <a:rPr lang="zh-CN" altLang="en-US" dirty="0" smtClean="0">
                <a:solidFill>
                  <a:srgbClr val="363636"/>
                </a:solidFill>
                <a:latin typeface="微软雅黑" pitchFamily="34" charset="-122"/>
                <a:ea typeface="微软雅黑" pitchFamily="34" charset="-122"/>
              </a:rPr>
              <a:t>发展规划</a:t>
            </a:r>
            <a:endParaRPr lang="zh-CN" altLang="en-US" dirty="0">
              <a:solidFill>
                <a:srgbClr val="363636"/>
              </a:solidFill>
              <a:latin typeface="微软雅黑" pitchFamily="34" charset="-122"/>
              <a:ea typeface="微软雅黑" pitchFamily="34" charset="-122"/>
            </a:endParaRPr>
          </a:p>
        </p:txBody>
      </p:sp>
      <p:sp>
        <p:nvSpPr>
          <p:cNvPr id="35" name="文本框 23"/>
          <p:cNvSpPr txBox="1"/>
          <p:nvPr/>
        </p:nvSpPr>
        <p:spPr>
          <a:xfrm>
            <a:off x="3107472" y="2717654"/>
            <a:ext cx="1416340" cy="369332"/>
          </a:xfrm>
          <a:prstGeom prst="rect">
            <a:avLst/>
          </a:prstGeom>
          <a:noFill/>
        </p:spPr>
        <p:txBody>
          <a:bodyPr wrap="square" rtlCol="0">
            <a:spAutoFit/>
          </a:bodyPr>
          <a:lstStyle/>
          <a:p>
            <a:r>
              <a:rPr lang="zh-CN" altLang="en-US" dirty="0" smtClean="0">
                <a:solidFill>
                  <a:srgbClr val="363636"/>
                </a:solidFill>
                <a:latin typeface="微软雅黑" pitchFamily="34" charset="-122"/>
                <a:ea typeface="微软雅黑" pitchFamily="34" charset="-122"/>
              </a:rPr>
              <a:t>利润分析</a:t>
            </a:r>
            <a:endParaRPr lang="zh-CN" altLang="en-US" dirty="0">
              <a:solidFill>
                <a:srgbClr val="363636"/>
              </a:solidFill>
              <a:latin typeface="微软雅黑" pitchFamily="34" charset="-122"/>
              <a:ea typeface="微软雅黑" pitchFamily="34" charset="-122"/>
            </a:endParaRPr>
          </a:p>
        </p:txBody>
      </p:sp>
      <p:sp>
        <p:nvSpPr>
          <p:cNvPr id="36" name="文本框 23"/>
          <p:cNvSpPr txBox="1"/>
          <p:nvPr/>
        </p:nvSpPr>
        <p:spPr>
          <a:xfrm>
            <a:off x="3107472" y="3366670"/>
            <a:ext cx="2832680" cy="369332"/>
          </a:xfrm>
          <a:prstGeom prst="rect">
            <a:avLst/>
          </a:prstGeom>
          <a:noFill/>
        </p:spPr>
        <p:txBody>
          <a:bodyPr wrap="square" rtlCol="0">
            <a:spAutoFit/>
          </a:bodyPr>
          <a:lstStyle/>
          <a:p>
            <a:r>
              <a:rPr lang="zh-CN" altLang="en-US" dirty="0" smtClean="0">
                <a:solidFill>
                  <a:srgbClr val="363636"/>
                </a:solidFill>
                <a:latin typeface="微软雅黑" pitchFamily="34" charset="-122"/>
                <a:ea typeface="微软雅黑" pitchFamily="34" charset="-122"/>
              </a:rPr>
              <a:t>工作方法</a:t>
            </a:r>
            <a:endParaRPr lang="zh-CN" altLang="en-US" dirty="0">
              <a:solidFill>
                <a:srgbClr val="363636"/>
              </a:solidFill>
              <a:latin typeface="微软雅黑" pitchFamily="34" charset="-122"/>
              <a:ea typeface="微软雅黑" pitchFamily="34" charset="-122"/>
            </a:endParaRPr>
          </a:p>
        </p:txBody>
      </p:sp>
      <p:sp>
        <p:nvSpPr>
          <p:cNvPr id="37" name="文本框 23"/>
          <p:cNvSpPr txBox="1"/>
          <p:nvPr/>
        </p:nvSpPr>
        <p:spPr>
          <a:xfrm>
            <a:off x="3107472" y="4015687"/>
            <a:ext cx="1345292" cy="369332"/>
          </a:xfrm>
          <a:prstGeom prst="rect">
            <a:avLst/>
          </a:prstGeom>
          <a:noFill/>
        </p:spPr>
        <p:txBody>
          <a:bodyPr wrap="square" rtlCol="0">
            <a:spAutoFit/>
          </a:bodyPr>
          <a:lstStyle/>
          <a:p>
            <a:r>
              <a:rPr lang="zh-CN" altLang="en-US" dirty="0" smtClean="0">
                <a:solidFill>
                  <a:srgbClr val="363636"/>
                </a:solidFill>
                <a:latin typeface="微软雅黑" pitchFamily="34" charset="-122"/>
                <a:ea typeface="微软雅黑" pitchFamily="34" charset="-122"/>
              </a:rPr>
              <a:t>未来展望</a:t>
            </a:r>
            <a:endParaRPr lang="zh-CN" altLang="en-US" dirty="0">
              <a:solidFill>
                <a:srgbClr val="363636"/>
              </a:solidFill>
              <a:latin typeface="微软雅黑" pitchFamily="34" charset="-122"/>
              <a:ea typeface="微软雅黑" pitchFamily="34" charset="-122"/>
            </a:endParaRPr>
          </a:p>
        </p:txBody>
      </p:sp>
      <p:sp>
        <p:nvSpPr>
          <p:cNvPr id="38" name="文本框 23"/>
          <p:cNvSpPr txBox="1"/>
          <p:nvPr/>
        </p:nvSpPr>
        <p:spPr>
          <a:xfrm>
            <a:off x="827584" y="1472694"/>
            <a:ext cx="1152128" cy="307777"/>
          </a:xfrm>
          <a:prstGeom prst="rect">
            <a:avLst/>
          </a:prstGeom>
          <a:noFill/>
        </p:spPr>
        <p:txBody>
          <a:bodyPr wrap="square" rtlCol="0">
            <a:spAutoFit/>
          </a:bodyPr>
          <a:lstStyle/>
          <a:p>
            <a:pPr algn="r"/>
            <a:r>
              <a:rPr lang="zh-CN" altLang="en-US" sz="14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第一部分</a:t>
            </a:r>
          </a:p>
        </p:txBody>
      </p:sp>
      <p:sp>
        <p:nvSpPr>
          <p:cNvPr id="39" name="文本框 23"/>
          <p:cNvSpPr txBox="1"/>
          <p:nvPr/>
        </p:nvSpPr>
        <p:spPr>
          <a:xfrm>
            <a:off x="827584" y="2121710"/>
            <a:ext cx="1152128" cy="307777"/>
          </a:xfrm>
          <a:prstGeom prst="rect">
            <a:avLst/>
          </a:prstGeom>
          <a:noFill/>
        </p:spPr>
        <p:txBody>
          <a:bodyPr wrap="square" rtlCol="0">
            <a:spAutoFit/>
          </a:bodyPr>
          <a:lstStyle/>
          <a:p>
            <a:pPr algn="r"/>
            <a:r>
              <a:rPr lang="zh-CN" altLang="en-US" sz="14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第二部分</a:t>
            </a:r>
            <a:endParaRPr lang="zh-CN" altLang="en-US" sz="14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40" name="文本框 23"/>
          <p:cNvSpPr txBox="1"/>
          <p:nvPr/>
        </p:nvSpPr>
        <p:spPr>
          <a:xfrm>
            <a:off x="827584" y="2770726"/>
            <a:ext cx="1152128" cy="307777"/>
          </a:xfrm>
          <a:prstGeom prst="rect">
            <a:avLst/>
          </a:prstGeom>
          <a:noFill/>
        </p:spPr>
        <p:txBody>
          <a:bodyPr wrap="square" rtlCol="0">
            <a:spAutoFit/>
          </a:bodyPr>
          <a:lstStyle/>
          <a:p>
            <a:pPr algn="r"/>
            <a:r>
              <a:rPr lang="zh-CN" altLang="en-US" sz="14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第三部分</a:t>
            </a:r>
            <a:endParaRPr lang="zh-CN" altLang="en-US" sz="14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41" name="文本框 23"/>
          <p:cNvSpPr txBox="1"/>
          <p:nvPr/>
        </p:nvSpPr>
        <p:spPr>
          <a:xfrm>
            <a:off x="827584" y="3419742"/>
            <a:ext cx="1152128" cy="307777"/>
          </a:xfrm>
          <a:prstGeom prst="rect">
            <a:avLst/>
          </a:prstGeom>
          <a:noFill/>
        </p:spPr>
        <p:txBody>
          <a:bodyPr wrap="square" rtlCol="0">
            <a:spAutoFit/>
          </a:bodyPr>
          <a:lstStyle/>
          <a:p>
            <a:pPr algn="r"/>
            <a:r>
              <a:rPr lang="zh-CN" altLang="en-US" sz="14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第四部分</a:t>
            </a:r>
            <a:endParaRPr lang="zh-CN" altLang="en-US" sz="14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42" name="文本框 23"/>
          <p:cNvSpPr txBox="1"/>
          <p:nvPr/>
        </p:nvSpPr>
        <p:spPr>
          <a:xfrm>
            <a:off x="611560" y="4068759"/>
            <a:ext cx="1368152" cy="307777"/>
          </a:xfrm>
          <a:prstGeom prst="rect">
            <a:avLst/>
          </a:prstGeom>
          <a:noFill/>
        </p:spPr>
        <p:txBody>
          <a:bodyPr wrap="square" rtlCol="0">
            <a:spAutoFit/>
          </a:bodyPr>
          <a:lstStyle/>
          <a:p>
            <a:pPr algn="r"/>
            <a:r>
              <a:rPr lang="zh-CN" altLang="en-US" sz="140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第五部分</a:t>
            </a:r>
            <a:endParaRPr lang="zh-CN" altLang="en-US" sz="14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endParaRPr>
          </a:p>
        </p:txBody>
      </p:sp>
      <p:cxnSp>
        <p:nvCxnSpPr>
          <p:cNvPr id="43" name="直接连接符 42"/>
          <p:cNvCxnSpPr/>
          <p:nvPr/>
        </p:nvCxnSpPr>
        <p:spPr>
          <a:xfrm>
            <a:off x="2483769" y="1611193"/>
            <a:ext cx="302103"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2483769" y="2260209"/>
            <a:ext cx="302103"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2483769" y="2909225"/>
            <a:ext cx="302103"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2483769" y="3558241"/>
            <a:ext cx="302103"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2483769" y="4207258"/>
            <a:ext cx="302103"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TextBox 47"/>
          <p:cNvSpPr txBox="1">
            <a:spLocks noChangeArrowheads="1"/>
          </p:cNvSpPr>
          <p:nvPr/>
        </p:nvSpPr>
        <p:spPr bwMode="auto">
          <a:xfrm>
            <a:off x="317995" y="240080"/>
            <a:ext cx="18301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zh-CN" sz="2800" spc="-150"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CONTENTS</a:t>
            </a:r>
          </a:p>
        </p:txBody>
      </p:sp>
    </p:spTree>
    <p:extLst>
      <p:ext uri="{BB962C8B-B14F-4D97-AF65-F5344CB8AC3E}">
        <p14:creationId xmlns:p14="http://schemas.microsoft.com/office/powerpoint/2010/main" val="1323255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left)">
                                      <p:cBhvr>
                                        <p:cTn id="8" dur="500"/>
                                        <p:tgtEl>
                                          <p:spTgt spid="26"/>
                                        </p:tgtEl>
                                      </p:cBhvr>
                                    </p:animEffect>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strVal val="4*#ppt_w"/>
                                          </p:val>
                                        </p:tav>
                                        <p:tav tm="100000">
                                          <p:val>
                                            <p:strVal val="#ppt_w"/>
                                          </p:val>
                                        </p:tav>
                                      </p:tavLst>
                                    </p:anim>
                                    <p:anim calcmode="lin" valueType="num">
                                      <p:cBhvr>
                                        <p:cTn id="13" dur="500" fill="hold"/>
                                        <p:tgtEl>
                                          <p:spTgt spid="28"/>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right)">
                                      <p:cBhvr>
                                        <p:cTn id="24" dur="500"/>
                                        <p:tgtEl>
                                          <p:spTgt spid="38"/>
                                        </p:tgtEl>
                                      </p:cBhvr>
                                    </p:animEffect>
                                  </p:childTnLst>
                                </p:cTn>
                              </p:par>
                            </p:childTnLst>
                          </p:cTn>
                        </p:par>
                        <p:par>
                          <p:cTn id="25" fill="hold">
                            <p:stCondLst>
                              <p:cond delay="2000"/>
                            </p:stCondLst>
                            <p:childTnLst>
                              <p:par>
                                <p:cTn id="26" presetID="23" presetClass="entr" presetSubtype="32"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strVal val="4*#ppt_w"/>
                                          </p:val>
                                        </p:tav>
                                        <p:tav tm="100000">
                                          <p:val>
                                            <p:strVal val="#ppt_w"/>
                                          </p:val>
                                        </p:tav>
                                      </p:tavLst>
                                    </p:anim>
                                    <p:anim calcmode="lin" valueType="num">
                                      <p:cBhvr>
                                        <p:cTn id="29" dur="500" fill="hold"/>
                                        <p:tgtEl>
                                          <p:spTgt spid="29"/>
                                        </p:tgtEl>
                                        <p:attrNameLst>
                                          <p:attrName>ppt_h</p:attrName>
                                        </p:attrNameLst>
                                      </p:cBhvr>
                                      <p:tavLst>
                                        <p:tav tm="0">
                                          <p:val>
                                            <p:strVal val="4*#ppt_h"/>
                                          </p:val>
                                        </p:tav>
                                        <p:tav tm="100000">
                                          <p:val>
                                            <p:strVal val="#ppt_h"/>
                                          </p:val>
                                        </p:tav>
                                      </p:tavLst>
                                    </p:anim>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left)">
                                      <p:cBhvr>
                                        <p:cTn id="33" dur="500"/>
                                        <p:tgtEl>
                                          <p:spTgt spid="44"/>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right)">
                                      <p:cBhvr>
                                        <p:cTn id="40" dur="500"/>
                                        <p:tgtEl>
                                          <p:spTgt spid="39"/>
                                        </p:tgtEl>
                                      </p:cBhvr>
                                    </p:animEffect>
                                  </p:childTnLst>
                                </p:cTn>
                              </p:par>
                            </p:childTnLst>
                          </p:cTn>
                        </p:par>
                        <p:par>
                          <p:cTn id="41" fill="hold">
                            <p:stCondLst>
                              <p:cond delay="3500"/>
                            </p:stCondLst>
                            <p:childTnLst>
                              <p:par>
                                <p:cTn id="42" presetID="23" presetClass="entr" presetSubtype="32"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strVal val="4*#ppt_w"/>
                                          </p:val>
                                        </p:tav>
                                        <p:tav tm="100000">
                                          <p:val>
                                            <p:strVal val="#ppt_w"/>
                                          </p:val>
                                        </p:tav>
                                      </p:tavLst>
                                    </p:anim>
                                    <p:anim calcmode="lin" valueType="num">
                                      <p:cBhvr>
                                        <p:cTn id="45" dur="500" fill="hold"/>
                                        <p:tgtEl>
                                          <p:spTgt spid="30"/>
                                        </p:tgtEl>
                                        <p:attrNameLst>
                                          <p:attrName>ppt_h</p:attrName>
                                        </p:attrNameLst>
                                      </p:cBhvr>
                                      <p:tavLst>
                                        <p:tav tm="0">
                                          <p:val>
                                            <p:strVal val="4*#ppt_h"/>
                                          </p:val>
                                        </p:tav>
                                        <p:tav tm="100000">
                                          <p:val>
                                            <p:strVal val="#ppt_h"/>
                                          </p:val>
                                        </p:tav>
                                      </p:tavLst>
                                    </p:anim>
                                  </p:childTnLst>
                                </p:cTn>
                              </p:par>
                            </p:childTnLst>
                          </p:cTn>
                        </p:par>
                        <p:par>
                          <p:cTn id="46" fill="hold">
                            <p:stCondLst>
                              <p:cond delay="4000"/>
                            </p:stCondLst>
                            <p:childTnLst>
                              <p:par>
                                <p:cTn id="47" presetID="22" presetClass="entr" presetSubtype="8" fill="hold"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par>
                          <p:cTn id="50" fill="hold">
                            <p:stCondLst>
                              <p:cond delay="4500"/>
                            </p:stCondLst>
                            <p:childTnLst>
                              <p:par>
                                <p:cTn id="51" presetID="22" presetClass="entr" presetSubtype="8"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left)">
                                      <p:cBhvr>
                                        <p:cTn id="53" dur="500"/>
                                        <p:tgtEl>
                                          <p:spTgt spid="35"/>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right)">
                                      <p:cBhvr>
                                        <p:cTn id="56" dur="500"/>
                                        <p:tgtEl>
                                          <p:spTgt spid="40"/>
                                        </p:tgtEl>
                                      </p:cBhvr>
                                    </p:animEffect>
                                  </p:childTnLst>
                                </p:cTn>
                              </p:par>
                            </p:childTnLst>
                          </p:cTn>
                        </p:par>
                        <p:par>
                          <p:cTn id="57" fill="hold">
                            <p:stCondLst>
                              <p:cond delay="5000"/>
                            </p:stCondLst>
                            <p:childTnLst>
                              <p:par>
                                <p:cTn id="58" presetID="23" presetClass="entr" presetSubtype="32"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strVal val="4*#ppt_w"/>
                                          </p:val>
                                        </p:tav>
                                        <p:tav tm="100000">
                                          <p:val>
                                            <p:strVal val="#ppt_w"/>
                                          </p:val>
                                        </p:tav>
                                      </p:tavLst>
                                    </p:anim>
                                    <p:anim calcmode="lin" valueType="num">
                                      <p:cBhvr>
                                        <p:cTn id="61" dur="500" fill="hold"/>
                                        <p:tgtEl>
                                          <p:spTgt spid="31"/>
                                        </p:tgtEl>
                                        <p:attrNameLst>
                                          <p:attrName>ppt_h</p:attrName>
                                        </p:attrNameLst>
                                      </p:cBhvr>
                                      <p:tavLst>
                                        <p:tav tm="0">
                                          <p:val>
                                            <p:strVal val="4*#ppt_h"/>
                                          </p:val>
                                        </p:tav>
                                        <p:tav tm="100000">
                                          <p:val>
                                            <p:strVal val="#ppt_h"/>
                                          </p:val>
                                        </p:tav>
                                      </p:tavLst>
                                    </p:anim>
                                  </p:childTnLst>
                                </p:cTn>
                              </p:par>
                            </p:childTnLst>
                          </p:cTn>
                        </p:par>
                        <p:par>
                          <p:cTn id="62" fill="hold">
                            <p:stCondLst>
                              <p:cond delay="5500"/>
                            </p:stCondLst>
                            <p:childTnLst>
                              <p:par>
                                <p:cTn id="63" presetID="22" presetClass="entr" presetSubtype="8" fill="hold"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wipe(left)">
                                      <p:cBhvr>
                                        <p:cTn id="65" dur="500"/>
                                        <p:tgtEl>
                                          <p:spTgt spid="46"/>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left)">
                                      <p:cBhvr>
                                        <p:cTn id="69" dur="500"/>
                                        <p:tgtEl>
                                          <p:spTgt spid="36"/>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right)">
                                      <p:cBhvr>
                                        <p:cTn id="72" dur="500"/>
                                        <p:tgtEl>
                                          <p:spTgt spid="41"/>
                                        </p:tgtEl>
                                      </p:cBhvr>
                                    </p:animEffect>
                                  </p:childTnLst>
                                </p:cTn>
                              </p:par>
                            </p:childTnLst>
                          </p:cTn>
                        </p:par>
                        <p:par>
                          <p:cTn id="73" fill="hold">
                            <p:stCondLst>
                              <p:cond delay="6500"/>
                            </p:stCondLst>
                            <p:childTnLst>
                              <p:par>
                                <p:cTn id="74" presetID="23" presetClass="entr" presetSubtype="32" fill="hold" grpId="0" nodeType="after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p:cTn id="76" dur="500" fill="hold"/>
                                        <p:tgtEl>
                                          <p:spTgt spid="32"/>
                                        </p:tgtEl>
                                        <p:attrNameLst>
                                          <p:attrName>ppt_w</p:attrName>
                                        </p:attrNameLst>
                                      </p:cBhvr>
                                      <p:tavLst>
                                        <p:tav tm="0">
                                          <p:val>
                                            <p:strVal val="4*#ppt_w"/>
                                          </p:val>
                                        </p:tav>
                                        <p:tav tm="100000">
                                          <p:val>
                                            <p:strVal val="#ppt_w"/>
                                          </p:val>
                                        </p:tav>
                                      </p:tavLst>
                                    </p:anim>
                                    <p:anim calcmode="lin" valueType="num">
                                      <p:cBhvr>
                                        <p:cTn id="77" dur="500" fill="hold"/>
                                        <p:tgtEl>
                                          <p:spTgt spid="32"/>
                                        </p:tgtEl>
                                        <p:attrNameLst>
                                          <p:attrName>ppt_h</p:attrName>
                                        </p:attrNameLst>
                                      </p:cBhvr>
                                      <p:tavLst>
                                        <p:tav tm="0">
                                          <p:val>
                                            <p:strVal val="4*#ppt_h"/>
                                          </p:val>
                                        </p:tav>
                                        <p:tav tm="100000">
                                          <p:val>
                                            <p:strVal val="#ppt_h"/>
                                          </p:val>
                                        </p:tav>
                                      </p:tavLst>
                                    </p:anim>
                                  </p:childTnLst>
                                </p:cTn>
                              </p:par>
                            </p:childTnLst>
                          </p:cTn>
                        </p:par>
                        <p:par>
                          <p:cTn id="78" fill="hold">
                            <p:stCondLst>
                              <p:cond delay="7000"/>
                            </p:stCondLst>
                            <p:childTnLst>
                              <p:par>
                                <p:cTn id="79" presetID="22" presetClass="entr" presetSubtype="8"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wipe(left)">
                                      <p:cBhvr>
                                        <p:cTn id="81" dur="500"/>
                                        <p:tgtEl>
                                          <p:spTgt spid="47"/>
                                        </p:tgtEl>
                                      </p:cBhvr>
                                    </p:animEffect>
                                  </p:childTnLst>
                                </p:cTn>
                              </p:par>
                            </p:childTnLst>
                          </p:cTn>
                        </p:par>
                        <p:par>
                          <p:cTn id="82" fill="hold">
                            <p:stCondLst>
                              <p:cond delay="7500"/>
                            </p:stCondLst>
                            <p:childTnLst>
                              <p:par>
                                <p:cTn id="83" presetID="22" presetClass="entr" presetSubtype="8"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wipe(right)">
                                      <p:cBhvr>
                                        <p:cTn id="88" dur="500"/>
                                        <p:tgtEl>
                                          <p:spTgt spid="42"/>
                                        </p:tgtEl>
                                      </p:cBhvr>
                                    </p:animEffect>
                                  </p:childTnLst>
                                </p:cTn>
                              </p:par>
                            </p:childTnLst>
                          </p:cTn>
                        </p:par>
                        <p:par>
                          <p:cTn id="89" fill="hold">
                            <p:stCondLst>
                              <p:cond delay="8000"/>
                            </p:stCondLst>
                            <p:childTnLst>
                              <p:par>
                                <p:cTn id="90" presetID="31" presetClass="entr" presetSubtype="0" fill="hold" nodeType="after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p:cTn id="92" dur="1000" fill="hold"/>
                                        <p:tgtEl>
                                          <p:spTgt spid="13"/>
                                        </p:tgtEl>
                                        <p:attrNameLst>
                                          <p:attrName>ppt_w</p:attrName>
                                        </p:attrNameLst>
                                      </p:cBhvr>
                                      <p:tavLst>
                                        <p:tav tm="0">
                                          <p:val>
                                            <p:fltVal val="0"/>
                                          </p:val>
                                        </p:tav>
                                        <p:tav tm="100000">
                                          <p:val>
                                            <p:strVal val="#ppt_w"/>
                                          </p:val>
                                        </p:tav>
                                      </p:tavLst>
                                    </p:anim>
                                    <p:anim calcmode="lin" valueType="num">
                                      <p:cBhvr>
                                        <p:cTn id="93" dur="1000" fill="hold"/>
                                        <p:tgtEl>
                                          <p:spTgt spid="13"/>
                                        </p:tgtEl>
                                        <p:attrNameLst>
                                          <p:attrName>ppt_h</p:attrName>
                                        </p:attrNameLst>
                                      </p:cBhvr>
                                      <p:tavLst>
                                        <p:tav tm="0">
                                          <p:val>
                                            <p:fltVal val="0"/>
                                          </p:val>
                                        </p:tav>
                                        <p:tav tm="100000">
                                          <p:val>
                                            <p:strVal val="#ppt_h"/>
                                          </p:val>
                                        </p:tav>
                                      </p:tavLst>
                                    </p:anim>
                                    <p:anim calcmode="lin" valueType="num">
                                      <p:cBhvr>
                                        <p:cTn id="94" dur="1000" fill="hold"/>
                                        <p:tgtEl>
                                          <p:spTgt spid="13"/>
                                        </p:tgtEl>
                                        <p:attrNameLst>
                                          <p:attrName>style.rotation</p:attrName>
                                        </p:attrNameLst>
                                      </p:cBhvr>
                                      <p:tavLst>
                                        <p:tav tm="0">
                                          <p:val>
                                            <p:fltVal val="90"/>
                                          </p:val>
                                        </p:tav>
                                        <p:tav tm="100000">
                                          <p:val>
                                            <p:fltVal val="0"/>
                                          </p:val>
                                        </p:tav>
                                      </p:tavLst>
                                    </p:anim>
                                    <p:animEffect transition="in" filter="fade">
                                      <p:cBhvr>
                                        <p:cTn id="95" dur="1000"/>
                                        <p:tgtEl>
                                          <p:spTgt spid="13"/>
                                        </p:tgtEl>
                                      </p:cBhvr>
                                    </p:animEffect>
                                  </p:childTnLst>
                                </p:cTn>
                              </p:par>
                            </p:childTnLst>
                          </p:cTn>
                        </p:par>
                        <p:par>
                          <p:cTn id="96" fill="hold">
                            <p:stCondLst>
                              <p:cond delay="9000"/>
                            </p:stCondLst>
                            <p:childTnLst>
                              <p:par>
                                <p:cTn id="97" presetID="12" presetClass="entr" presetSubtype="8" fill="hold" grpId="0" nodeType="afterEffect">
                                  <p:stCondLst>
                                    <p:cond delay="0"/>
                                  </p:stCondLst>
                                  <p:childTnLst>
                                    <p:set>
                                      <p:cBhvr>
                                        <p:cTn id="98" dur="1" fill="hold">
                                          <p:stCondLst>
                                            <p:cond delay="0"/>
                                          </p:stCondLst>
                                        </p:cTn>
                                        <p:tgtEl>
                                          <p:spTgt spid="48"/>
                                        </p:tgtEl>
                                        <p:attrNameLst>
                                          <p:attrName>style.visibility</p:attrName>
                                        </p:attrNameLst>
                                      </p:cBhvr>
                                      <p:to>
                                        <p:strVal val="visible"/>
                                      </p:to>
                                    </p:set>
                                    <p:anim calcmode="lin" valueType="num">
                                      <p:cBhvr additive="base">
                                        <p:cTn id="99" dur="500"/>
                                        <p:tgtEl>
                                          <p:spTgt spid="48"/>
                                        </p:tgtEl>
                                        <p:attrNameLst>
                                          <p:attrName>ppt_x</p:attrName>
                                        </p:attrNameLst>
                                      </p:cBhvr>
                                      <p:tavLst>
                                        <p:tav tm="0">
                                          <p:val>
                                            <p:strVal val="#ppt_x-#ppt_w*1.125000"/>
                                          </p:val>
                                        </p:tav>
                                        <p:tav tm="100000">
                                          <p:val>
                                            <p:strVal val="#ppt_x"/>
                                          </p:val>
                                        </p:tav>
                                      </p:tavLst>
                                    </p:anim>
                                    <p:animEffect transition="in" filter="wipe(right)">
                                      <p:cBhvr>
                                        <p:cTn id="10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29" grpId="0" animBg="1"/>
      <p:bldP spid="30" grpId="0" animBg="1"/>
      <p:bldP spid="31" grpId="0" animBg="1"/>
      <p:bldP spid="32" grpId="0" animBg="1"/>
      <p:bldP spid="33" grpId="0"/>
      <p:bldP spid="34" grpId="0"/>
      <p:bldP spid="35" grpId="0"/>
      <p:bldP spid="36" grpId="0"/>
      <p:bldP spid="37" grpId="0"/>
      <p:bldP spid="38" grpId="0"/>
      <p:bldP spid="39" grpId="0"/>
      <p:bldP spid="40" grpId="0"/>
      <p:bldP spid="41" grpId="0"/>
      <p:bldP spid="42" grpId="0"/>
      <p:bldP spid="4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20"/>
          <p:cNvSpPr/>
          <p:nvPr/>
        </p:nvSpPr>
        <p:spPr>
          <a:xfrm>
            <a:off x="-1588" y="-13300"/>
            <a:ext cx="9144000" cy="5163450"/>
          </a:xfrm>
          <a:prstGeom prst="rect">
            <a:avLst/>
          </a:pr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a:spLocks noChangeArrowheads="1"/>
          </p:cNvSpPr>
          <p:nvPr/>
        </p:nvSpPr>
        <p:spPr bwMode="auto">
          <a:xfrm>
            <a:off x="5704458" y="2005416"/>
            <a:ext cx="2462213"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zh-CN" altLang="en-US" sz="4800" b="1" dirty="0" smtClean="0">
                <a:solidFill>
                  <a:schemeClr val="bg1"/>
                </a:solidFill>
                <a:latin typeface="微软雅黑" pitchFamily="34" charset="-122"/>
                <a:ea typeface="微软雅黑" pitchFamily="34" charset="-122"/>
              </a:rPr>
              <a:t>关于我们</a:t>
            </a:r>
            <a:endParaRPr lang="en-US" altLang="zh-CN" sz="4800" b="1" dirty="0" smtClean="0">
              <a:solidFill>
                <a:schemeClr val="bg1"/>
              </a:solidFill>
              <a:latin typeface="微软雅黑" pitchFamily="34" charset="-122"/>
              <a:ea typeface="微软雅黑" pitchFamily="34" charset="-122"/>
            </a:endParaRPr>
          </a:p>
        </p:txBody>
      </p:sp>
      <p:sp>
        <p:nvSpPr>
          <p:cNvPr id="41" name="矩形 40"/>
          <p:cNvSpPr>
            <a:spLocks noChangeArrowheads="1"/>
          </p:cNvSpPr>
          <p:nvPr/>
        </p:nvSpPr>
        <p:spPr bwMode="auto">
          <a:xfrm>
            <a:off x="5742930" y="2744080"/>
            <a:ext cx="19877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2800" spc="300" dirty="0" smtClean="0">
                <a:solidFill>
                  <a:schemeClr val="bg1"/>
                </a:solidFill>
                <a:latin typeface="微软雅黑" pitchFamily="34" charset="-122"/>
                <a:ea typeface="微软雅黑" pitchFamily="34" charset="-122"/>
              </a:rPr>
              <a:t>队伍及资历</a:t>
            </a:r>
            <a:endParaRPr lang="en-US" altLang="zh-CN" sz="2800" spc="300" dirty="0" smtClean="0">
              <a:solidFill>
                <a:schemeClr val="bg1"/>
              </a:solidFill>
              <a:latin typeface="微软雅黑" pitchFamily="34" charset="-122"/>
              <a:ea typeface="微软雅黑" pitchFamily="34" charset="-122"/>
            </a:endParaRPr>
          </a:p>
        </p:txBody>
      </p:sp>
      <p:sp>
        <p:nvSpPr>
          <p:cNvPr id="42" name="Freeform 5"/>
          <p:cNvSpPr>
            <a:spLocks/>
          </p:cNvSpPr>
          <p:nvPr/>
        </p:nvSpPr>
        <p:spPr bwMode="auto">
          <a:xfrm>
            <a:off x="2185740" y="1701935"/>
            <a:ext cx="1894640" cy="1708233"/>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dpi="0" rotWithShape="1">
            <a:blip r:embed="rId3"/>
            <a:srcRect/>
            <a:stretch>
              <a:fillRect l="-43176" r="-972"/>
            </a:stretch>
          </a:bli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5"/>
          <p:cNvSpPr>
            <a:spLocks/>
          </p:cNvSpPr>
          <p:nvPr/>
        </p:nvSpPr>
        <p:spPr bwMode="auto">
          <a:xfrm>
            <a:off x="3851920" y="2581452"/>
            <a:ext cx="1227890" cy="11070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dpi="0" rotWithShape="1">
            <a:blip r:embed="rId4"/>
            <a:srcRect/>
            <a:stretch>
              <a:fillRect r="-20122"/>
            </a:stretch>
          </a:bli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44" name="矩形 34"/>
          <p:cNvSpPr/>
          <p:nvPr/>
        </p:nvSpPr>
        <p:spPr>
          <a:xfrm>
            <a:off x="387275" y="360251"/>
            <a:ext cx="6560989" cy="4422998"/>
          </a:xfrm>
          <a:custGeom>
            <a:avLst/>
            <a:gdLst>
              <a:gd name="connsiteX0" fmla="*/ 0 w 6912768"/>
              <a:gd name="connsiteY0" fmla="*/ 0 h 4422998"/>
              <a:gd name="connsiteX1" fmla="*/ 6912768 w 6912768"/>
              <a:gd name="connsiteY1" fmla="*/ 0 h 4422998"/>
              <a:gd name="connsiteX2" fmla="*/ 6912768 w 6912768"/>
              <a:gd name="connsiteY2" fmla="*/ 4422998 h 4422998"/>
              <a:gd name="connsiteX3" fmla="*/ 0 w 6912768"/>
              <a:gd name="connsiteY3" fmla="*/ 4422998 h 4422998"/>
              <a:gd name="connsiteX4" fmla="*/ 0 w 6912768"/>
              <a:gd name="connsiteY4" fmla="*/ 0 h 4422998"/>
              <a:gd name="connsiteX0" fmla="*/ 0 w 6912768"/>
              <a:gd name="connsiteY0" fmla="*/ 0 h 4422998"/>
              <a:gd name="connsiteX1" fmla="*/ 6912768 w 6912768"/>
              <a:gd name="connsiteY1" fmla="*/ 0 h 4422998"/>
              <a:gd name="connsiteX2" fmla="*/ 6904806 w 6912768"/>
              <a:gd name="connsiteY2" fmla="*/ 1362075 h 4422998"/>
              <a:gd name="connsiteX3" fmla="*/ 6912768 w 6912768"/>
              <a:gd name="connsiteY3" fmla="*/ 4422998 h 4422998"/>
              <a:gd name="connsiteX4" fmla="*/ 0 w 6912768"/>
              <a:gd name="connsiteY4" fmla="*/ 4422998 h 4422998"/>
              <a:gd name="connsiteX5" fmla="*/ 0 w 6912768"/>
              <a:gd name="connsiteY5" fmla="*/ 0 h 4422998"/>
              <a:gd name="connsiteX0" fmla="*/ 6904806 w 6996246"/>
              <a:gd name="connsiteY0" fmla="*/ 1362075 h 4422998"/>
              <a:gd name="connsiteX1" fmla="*/ 6912768 w 6996246"/>
              <a:gd name="connsiteY1" fmla="*/ 4422998 h 4422998"/>
              <a:gd name="connsiteX2" fmla="*/ 0 w 6996246"/>
              <a:gd name="connsiteY2" fmla="*/ 4422998 h 4422998"/>
              <a:gd name="connsiteX3" fmla="*/ 0 w 6996246"/>
              <a:gd name="connsiteY3" fmla="*/ 0 h 4422998"/>
              <a:gd name="connsiteX4" fmla="*/ 6912768 w 6996246"/>
              <a:gd name="connsiteY4" fmla="*/ 0 h 4422998"/>
              <a:gd name="connsiteX5" fmla="*/ 6996246 w 6996246"/>
              <a:gd name="connsiteY5" fmla="*/ 1453515 h 4422998"/>
              <a:gd name="connsiteX0" fmla="*/ 6904806 w 6996246"/>
              <a:gd name="connsiteY0" fmla="*/ 1362075 h 4422998"/>
              <a:gd name="connsiteX1" fmla="*/ 6912768 w 6996246"/>
              <a:gd name="connsiteY1" fmla="*/ 4422998 h 4422998"/>
              <a:gd name="connsiteX2" fmla="*/ 0 w 6996246"/>
              <a:gd name="connsiteY2" fmla="*/ 4422998 h 4422998"/>
              <a:gd name="connsiteX3" fmla="*/ 0 w 6996246"/>
              <a:gd name="connsiteY3" fmla="*/ 0 h 4422998"/>
              <a:gd name="connsiteX4" fmla="*/ 6912768 w 6996246"/>
              <a:gd name="connsiteY4" fmla="*/ 0 h 4422998"/>
              <a:gd name="connsiteX5" fmla="*/ 6996246 w 6996246"/>
              <a:gd name="connsiteY5" fmla="*/ 1453515 h 4422998"/>
              <a:gd name="connsiteX0" fmla="*/ 6904806 w 6912768"/>
              <a:gd name="connsiteY0" fmla="*/ 1362075 h 4422998"/>
              <a:gd name="connsiteX1" fmla="*/ 6912768 w 6912768"/>
              <a:gd name="connsiteY1" fmla="*/ 4422998 h 4422998"/>
              <a:gd name="connsiteX2" fmla="*/ 0 w 6912768"/>
              <a:gd name="connsiteY2" fmla="*/ 4422998 h 4422998"/>
              <a:gd name="connsiteX3" fmla="*/ 0 w 6912768"/>
              <a:gd name="connsiteY3" fmla="*/ 0 h 4422998"/>
              <a:gd name="connsiteX4" fmla="*/ 6912768 w 6912768"/>
              <a:gd name="connsiteY4" fmla="*/ 0 h 4422998"/>
              <a:gd name="connsiteX5" fmla="*/ 6907346 w 6912768"/>
              <a:gd name="connsiteY5" fmla="*/ 1002665 h 4422998"/>
              <a:gd name="connsiteX0" fmla="*/ 6904806 w 6912768"/>
              <a:gd name="connsiteY0" fmla="*/ 1362075 h 4422998"/>
              <a:gd name="connsiteX1" fmla="*/ 6912768 w 6912768"/>
              <a:gd name="connsiteY1" fmla="*/ 4422998 h 4422998"/>
              <a:gd name="connsiteX2" fmla="*/ 0 w 6912768"/>
              <a:gd name="connsiteY2" fmla="*/ 4422998 h 4422998"/>
              <a:gd name="connsiteX3" fmla="*/ 0 w 6912768"/>
              <a:gd name="connsiteY3" fmla="*/ 0 h 4422998"/>
              <a:gd name="connsiteX4" fmla="*/ 6912768 w 6912768"/>
              <a:gd name="connsiteY4" fmla="*/ 0 h 4422998"/>
              <a:gd name="connsiteX5" fmla="*/ 6900996 w 6912768"/>
              <a:gd name="connsiteY5" fmla="*/ 1034415 h 4422998"/>
              <a:gd name="connsiteX0" fmla="*/ 6918058 w 6918058"/>
              <a:gd name="connsiteY0" fmla="*/ 2912579 h 4422998"/>
              <a:gd name="connsiteX1" fmla="*/ 6912768 w 6918058"/>
              <a:gd name="connsiteY1" fmla="*/ 4422998 h 4422998"/>
              <a:gd name="connsiteX2" fmla="*/ 0 w 6918058"/>
              <a:gd name="connsiteY2" fmla="*/ 4422998 h 4422998"/>
              <a:gd name="connsiteX3" fmla="*/ 0 w 6918058"/>
              <a:gd name="connsiteY3" fmla="*/ 0 h 4422998"/>
              <a:gd name="connsiteX4" fmla="*/ 6912768 w 6918058"/>
              <a:gd name="connsiteY4" fmla="*/ 0 h 4422998"/>
              <a:gd name="connsiteX5" fmla="*/ 6900996 w 6918058"/>
              <a:gd name="connsiteY5" fmla="*/ 1034415 h 4422998"/>
              <a:gd name="connsiteX0" fmla="*/ 6918058 w 6918058"/>
              <a:gd name="connsiteY0" fmla="*/ 2912579 h 4422998"/>
              <a:gd name="connsiteX1" fmla="*/ 6912768 w 6918058"/>
              <a:gd name="connsiteY1" fmla="*/ 4422998 h 4422998"/>
              <a:gd name="connsiteX2" fmla="*/ 0 w 6918058"/>
              <a:gd name="connsiteY2" fmla="*/ 4422998 h 4422998"/>
              <a:gd name="connsiteX3" fmla="*/ 0 w 6918058"/>
              <a:gd name="connsiteY3" fmla="*/ 0 h 4422998"/>
              <a:gd name="connsiteX4" fmla="*/ 6912768 w 6918058"/>
              <a:gd name="connsiteY4" fmla="*/ 0 h 4422998"/>
              <a:gd name="connsiteX5" fmla="*/ 6900996 w 6918058"/>
              <a:gd name="connsiteY5" fmla="*/ 1034415 h 4422998"/>
              <a:gd name="connsiteX0" fmla="*/ 6918058 w 6918058"/>
              <a:gd name="connsiteY0" fmla="*/ 2912579 h 4422998"/>
              <a:gd name="connsiteX1" fmla="*/ 6912768 w 6918058"/>
              <a:gd name="connsiteY1" fmla="*/ 4422998 h 4422998"/>
              <a:gd name="connsiteX2" fmla="*/ 0 w 6918058"/>
              <a:gd name="connsiteY2" fmla="*/ 4422998 h 4422998"/>
              <a:gd name="connsiteX3" fmla="*/ 0 w 6918058"/>
              <a:gd name="connsiteY3" fmla="*/ 0 h 4422998"/>
              <a:gd name="connsiteX4" fmla="*/ 6912768 w 6918058"/>
              <a:gd name="connsiteY4" fmla="*/ 0 h 4422998"/>
              <a:gd name="connsiteX5" fmla="*/ 6900996 w 6918058"/>
              <a:gd name="connsiteY5" fmla="*/ 1385598 h 4422998"/>
              <a:gd name="connsiteX0" fmla="*/ 6918058 w 6918058"/>
              <a:gd name="connsiteY0" fmla="*/ 2998718 h 4422998"/>
              <a:gd name="connsiteX1" fmla="*/ 6912768 w 6918058"/>
              <a:gd name="connsiteY1" fmla="*/ 4422998 h 4422998"/>
              <a:gd name="connsiteX2" fmla="*/ 0 w 6918058"/>
              <a:gd name="connsiteY2" fmla="*/ 4422998 h 4422998"/>
              <a:gd name="connsiteX3" fmla="*/ 0 w 6918058"/>
              <a:gd name="connsiteY3" fmla="*/ 0 h 4422998"/>
              <a:gd name="connsiteX4" fmla="*/ 6912768 w 6918058"/>
              <a:gd name="connsiteY4" fmla="*/ 0 h 4422998"/>
              <a:gd name="connsiteX5" fmla="*/ 6900996 w 6918058"/>
              <a:gd name="connsiteY5" fmla="*/ 1385598 h 442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8058" h="4422998">
                <a:moveTo>
                  <a:pt x="6918058" y="2998718"/>
                </a:moveTo>
                <a:cubicBezTo>
                  <a:pt x="6916295" y="3502191"/>
                  <a:pt x="6914531" y="3919525"/>
                  <a:pt x="6912768" y="4422998"/>
                </a:cubicBezTo>
                <a:lnTo>
                  <a:pt x="0" y="4422998"/>
                </a:lnTo>
                <a:lnTo>
                  <a:pt x="0" y="0"/>
                </a:lnTo>
                <a:lnTo>
                  <a:pt x="6912768" y="0"/>
                </a:lnTo>
                <a:cubicBezTo>
                  <a:pt x="6910114" y="454025"/>
                  <a:pt x="6900996" y="1385598"/>
                  <a:pt x="6900996" y="1385598"/>
                </a:cubicBezTo>
              </a:path>
            </a:pathLst>
          </a:custGeom>
          <a:noFill/>
          <a:ln w="38100" cap="sq"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grpSp>
        <p:nvGrpSpPr>
          <p:cNvPr id="45" name="组合 44"/>
          <p:cNvGrpSpPr/>
          <p:nvPr/>
        </p:nvGrpSpPr>
        <p:grpSpPr>
          <a:xfrm>
            <a:off x="3851920" y="1431557"/>
            <a:ext cx="1227890" cy="1107082"/>
            <a:chOff x="3851920" y="1431557"/>
            <a:chExt cx="1227890" cy="1107082"/>
          </a:xfrm>
        </p:grpSpPr>
        <p:sp>
          <p:nvSpPr>
            <p:cNvPr id="46" name="Freeform 5"/>
            <p:cNvSpPr>
              <a:spLocks/>
            </p:cNvSpPr>
            <p:nvPr/>
          </p:nvSpPr>
          <p:spPr bwMode="auto">
            <a:xfrm>
              <a:off x="3851920" y="1431557"/>
              <a:ext cx="1227890" cy="11070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363636"/>
            </a:solid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6"/>
            <p:cNvSpPr>
              <a:spLocks noChangeAspect="1" noEditPoints="1"/>
            </p:cNvSpPr>
            <p:nvPr/>
          </p:nvSpPr>
          <p:spPr bwMode="auto">
            <a:xfrm>
              <a:off x="4096865" y="1656169"/>
              <a:ext cx="738000" cy="657858"/>
            </a:xfrm>
            <a:custGeom>
              <a:avLst/>
              <a:gdLst>
                <a:gd name="T0" fmla="*/ 1188 w 7538"/>
                <a:gd name="T1" fmla="*/ 3216 h 6720"/>
                <a:gd name="T2" fmla="*/ 1119 w 7538"/>
                <a:gd name="T3" fmla="*/ 3208 h 6720"/>
                <a:gd name="T4" fmla="*/ 1097 w 7538"/>
                <a:gd name="T5" fmla="*/ 1737 h 6720"/>
                <a:gd name="T6" fmla="*/ 1155 w 7538"/>
                <a:gd name="T7" fmla="*/ 1483 h 6720"/>
                <a:gd name="T8" fmla="*/ 1311 w 7538"/>
                <a:gd name="T9" fmla="*/ 1309 h 6720"/>
                <a:gd name="T10" fmla="*/ 3532 w 7538"/>
                <a:gd name="T11" fmla="*/ 260 h 6720"/>
                <a:gd name="T12" fmla="*/ 3829 w 7538"/>
                <a:gd name="T13" fmla="*/ 222 h 6720"/>
                <a:gd name="T14" fmla="*/ 3882 w 7538"/>
                <a:gd name="T15" fmla="*/ 264 h 6720"/>
                <a:gd name="T16" fmla="*/ 3864 w 7538"/>
                <a:gd name="T17" fmla="*/ 331 h 6720"/>
                <a:gd name="T18" fmla="*/ 3705 w 7538"/>
                <a:gd name="T19" fmla="*/ 352 h 6720"/>
                <a:gd name="T20" fmla="*/ 3455 w 7538"/>
                <a:gd name="T21" fmla="*/ 424 h 6720"/>
                <a:gd name="T22" fmla="*/ 1315 w 7538"/>
                <a:gd name="T23" fmla="*/ 1469 h 6720"/>
                <a:gd name="T24" fmla="*/ 1233 w 7538"/>
                <a:gd name="T25" fmla="*/ 1631 h 6720"/>
                <a:gd name="T26" fmla="*/ 4740 w 7538"/>
                <a:gd name="T27" fmla="*/ 3048 h 6720"/>
                <a:gd name="T28" fmla="*/ 4942 w 7538"/>
                <a:gd name="T29" fmla="*/ 2801 h 6720"/>
                <a:gd name="T30" fmla="*/ 4931 w 7538"/>
                <a:gd name="T31" fmla="*/ 2590 h 6720"/>
                <a:gd name="T32" fmla="*/ 4087 w 7538"/>
                <a:gd name="T33" fmla="*/ 1832 h 6720"/>
                <a:gd name="T34" fmla="*/ 3877 w 7538"/>
                <a:gd name="T35" fmla="*/ 1734 h 6720"/>
                <a:gd name="T36" fmla="*/ 3634 w 7538"/>
                <a:gd name="T37" fmla="*/ 1740 h 6720"/>
                <a:gd name="T38" fmla="*/ 2994 w 7538"/>
                <a:gd name="T39" fmla="*/ 2213 h 6720"/>
                <a:gd name="T40" fmla="*/ 2600 w 7538"/>
                <a:gd name="T41" fmla="*/ 2607 h 6720"/>
                <a:gd name="T42" fmla="*/ 2601 w 7538"/>
                <a:gd name="T43" fmla="*/ 2819 h 6720"/>
                <a:gd name="T44" fmla="*/ 2798 w 7538"/>
                <a:gd name="T45" fmla="*/ 3772 h 6720"/>
                <a:gd name="T46" fmla="*/ 2131 w 7538"/>
                <a:gd name="T47" fmla="*/ 5317 h 6720"/>
                <a:gd name="T48" fmla="*/ 6081 w 7538"/>
                <a:gd name="T49" fmla="*/ 3772 h 6720"/>
                <a:gd name="T50" fmla="*/ 3414 w 7538"/>
                <a:gd name="T51" fmla="*/ 3243 h 6720"/>
                <a:gd name="T52" fmla="*/ 3546 w 7538"/>
                <a:gd name="T53" fmla="*/ 3097 h 6720"/>
                <a:gd name="T54" fmla="*/ 3752 w 7538"/>
                <a:gd name="T55" fmla="*/ 3047 h 6720"/>
                <a:gd name="T56" fmla="*/ 3899 w 7538"/>
                <a:gd name="T57" fmla="*/ 3058 h 6720"/>
                <a:gd name="T58" fmla="*/ 4068 w 7538"/>
                <a:gd name="T59" fmla="*/ 3160 h 6720"/>
                <a:gd name="T60" fmla="*/ 4154 w 7538"/>
                <a:gd name="T61" fmla="*/ 3339 h 6720"/>
                <a:gd name="T62" fmla="*/ 652 w 7538"/>
                <a:gd name="T63" fmla="*/ 3772 h 6720"/>
                <a:gd name="T64" fmla="*/ 1146 w 7538"/>
                <a:gd name="T65" fmla="*/ 5472 h 6720"/>
                <a:gd name="T66" fmla="*/ 1435 w 7538"/>
                <a:gd name="T67" fmla="*/ 5667 h 6720"/>
                <a:gd name="T68" fmla="*/ 3662 w 7538"/>
                <a:gd name="T69" fmla="*/ 6706 h 6720"/>
                <a:gd name="T70" fmla="*/ 4247 w 7538"/>
                <a:gd name="T71" fmla="*/ 6604 h 6720"/>
                <a:gd name="T72" fmla="*/ 6272 w 7538"/>
                <a:gd name="T73" fmla="*/ 5597 h 6720"/>
                <a:gd name="T74" fmla="*/ 6013 w 7538"/>
                <a:gd name="T75" fmla="*/ 5472 h 6720"/>
                <a:gd name="T76" fmla="*/ 4252 w 7538"/>
                <a:gd name="T77" fmla="*/ 6360 h 6720"/>
                <a:gd name="T78" fmla="*/ 4197 w 7538"/>
                <a:gd name="T79" fmla="*/ 6319 h 6720"/>
                <a:gd name="T80" fmla="*/ 4212 w 7538"/>
                <a:gd name="T81" fmla="*/ 6252 h 6720"/>
                <a:gd name="T82" fmla="*/ 4156 w 7538"/>
                <a:gd name="T83" fmla="*/ 5960 h 6720"/>
                <a:gd name="T84" fmla="*/ 3812 w 7538"/>
                <a:gd name="T85" fmla="*/ 6091 h 6720"/>
                <a:gd name="T86" fmla="*/ 3507 w 7538"/>
                <a:gd name="T87" fmla="*/ 5992 h 6720"/>
                <a:gd name="T88" fmla="*/ 6695 w 7538"/>
                <a:gd name="T89" fmla="*/ 1820 h 6720"/>
                <a:gd name="T90" fmla="*/ 6625 w 7538"/>
                <a:gd name="T91" fmla="*/ 1428 h 6720"/>
                <a:gd name="T92" fmla="*/ 6329 w 7538"/>
                <a:gd name="T93" fmla="*/ 1086 h 6720"/>
                <a:gd name="T94" fmla="*/ 4115 w 7538"/>
                <a:gd name="T95" fmla="*/ 67 h 6720"/>
                <a:gd name="T96" fmla="*/ 3648 w 7538"/>
                <a:gd name="T97" fmla="*/ 18 h 6720"/>
                <a:gd name="T98" fmla="*/ 1334 w 7538"/>
                <a:gd name="T99" fmla="*/ 1038 h 6720"/>
                <a:gd name="T100" fmla="*/ 986 w 7538"/>
                <a:gd name="T101" fmla="*/ 1365 h 6720"/>
                <a:gd name="T102" fmla="*/ 889 w 7538"/>
                <a:gd name="T103" fmla="*/ 1753 h 6720"/>
                <a:gd name="T104" fmla="*/ 1505 w 7538"/>
                <a:gd name="T105" fmla="*/ 1830 h 6720"/>
                <a:gd name="T106" fmla="*/ 1569 w 7538"/>
                <a:gd name="T107" fmla="*/ 1631 h 6720"/>
                <a:gd name="T108" fmla="*/ 3400 w 7538"/>
                <a:gd name="T109" fmla="*/ 774 h 6720"/>
                <a:gd name="T110" fmla="*/ 3814 w 7538"/>
                <a:gd name="T111" fmla="*/ 631 h 6720"/>
                <a:gd name="T112" fmla="*/ 4267 w 7538"/>
                <a:gd name="T113" fmla="*/ 811 h 6720"/>
                <a:gd name="T114" fmla="*/ 6012 w 7538"/>
                <a:gd name="T115" fmla="*/ 1631 h 6720"/>
                <a:gd name="T116" fmla="*/ 6076 w 7538"/>
                <a:gd name="T117" fmla="*/ 1830 h 6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38" h="6720">
                  <a:moveTo>
                    <a:pt x="1221" y="3160"/>
                  </a:moveTo>
                  <a:lnTo>
                    <a:pt x="1221" y="3167"/>
                  </a:lnTo>
                  <a:lnTo>
                    <a:pt x="1220" y="3173"/>
                  </a:lnTo>
                  <a:lnTo>
                    <a:pt x="1218" y="3180"/>
                  </a:lnTo>
                  <a:lnTo>
                    <a:pt x="1216" y="3185"/>
                  </a:lnTo>
                  <a:lnTo>
                    <a:pt x="1214" y="3190"/>
                  </a:lnTo>
                  <a:lnTo>
                    <a:pt x="1210" y="3195"/>
                  </a:lnTo>
                  <a:lnTo>
                    <a:pt x="1206" y="3200"/>
                  </a:lnTo>
                  <a:lnTo>
                    <a:pt x="1203" y="3205"/>
                  </a:lnTo>
                  <a:lnTo>
                    <a:pt x="1198" y="3208"/>
                  </a:lnTo>
                  <a:lnTo>
                    <a:pt x="1193" y="3212"/>
                  </a:lnTo>
                  <a:lnTo>
                    <a:pt x="1188" y="3216"/>
                  </a:lnTo>
                  <a:lnTo>
                    <a:pt x="1183" y="3218"/>
                  </a:lnTo>
                  <a:lnTo>
                    <a:pt x="1178" y="3220"/>
                  </a:lnTo>
                  <a:lnTo>
                    <a:pt x="1171" y="3222"/>
                  </a:lnTo>
                  <a:lnTo>
                    <a:pt x="1165" y="3223"/>
                  </a:lnTo>
                  <a:lnTo>
                    <a:pt x="1159" y="3223"/>
                  </a:lnTo>
                  <a:lnTo>
                    <a:pt x="1152" y="3223"/>
                  </a:lnTo>
                  <a:lnTo>
                    <a:pt x="1146" y="3222"/>
                  </a:lnTo>
                  <a:lnTo>
                    <a:pt x="1141" y="3220"/>
                  </a:lnTo>
                  <a:lnTo>
                    <a:pt x="1134" y="3218"/>
                  </a:lnTo>
                  <a:lnTo>
                    <a:pt x="1129" y="3216"/>
                  </a:lnTo>
                  <a:lnTo>
                    <a:pt x="1124" y="3212"/>
                  </a:lnTo>
                  <a:lnTo>
                    <a:pt x="1119" y="3208"/>
                  </a:lnTo>
                  <a:lnTo>
                    <a:pt x="1115" y="3205"/>
                  </a:lnTo>
                  <a:lnTo>
                    <a:pt x="1111" y="3200"/>
                  </a:lnTo>
                  <a:lnTo>
                    <a:pt x="1107" y="3195"/>
                  </a:lnTo>
                  <a:lnTo>
                    <a:pt x="1103" y="3190"/>
                  </a:lnTo>
                  <a:lnTo>
                    <a:pt x="1101" y="3185"/>
                  </a:lnTo>
                  <a:lnTo>
                    <a:pt x="1099" y="3180"/>
                  </a:lnTo>
                  <a:lnTo>
                    <a:pt x="1098" y="3173"/>
                  </a:lnTo>
                  <a:lnTo>
                    <a:pt x="1097" y="3167"/>
                  </a:lnTo>
                  <a:lnTo>
                    <a:pt x="1096" y="3160"/>
                  </a:lnTo>
                  <a:lnTo>
                    <a:pt x="1096" y="1768"/>
                  </a:lnTo>
                  <a:lnTo>
                    <a:pt x="1097" y="1764"/>
                  </a:lnTo>
                  <a:lnTo>
                    <a:pt x="1097" y="1737"/>
                  </a:lnTo>
                  <a:lnTo>
                    <a:pt x="1097" y="1713"/>
                  </a:lnTo>
                  <a:lnTo>
                    <a:pt x="1099" y="1688"/>
                  </a:lnTo>
                  <a:lnTo>
                    <a:pt x="1101" y="1665"/>
                  </a:lnTo>
                  <a:lnTo>
                    <a:pt x="1104" y="1642"/>
                  </a:lnTo>
                  <a:lnTo>
                    <a:pt x="1108" y="1620"/>
                  </a:lnTo>
                  <a:lnTo>
                    <a:pt x="1113" y="1598"/>
                  </a:lnTo>
                  <a:lnTo>
                    <a:pt x="1118" y="1577"/>
                  </a:lnTo>
                  <a:lnTo>
                    <a:pt x="1124" y="1557"/>
                  </a:lnTo>
                  <a:lnTo>
                    <a:pt x="1131" y="1538"/>
                  </a:lnTo>
                  <a:lnTo>
                    <a:pt x="1138" y="1519"/>
                  </a:lnTo>
                  <a:lnTo>
                    <a:pt x="1146" y="1501"/>
                  </a:lnTo>
                  <a:lnTo>
                    <a:pt x="1155" y="1483"/>
                  </a:lnTo>
                  <a:lnTo>
                    <a:pt x="1165" y="1466"/>
                  </a:lnTo>
                  <a:lnTo>
                    <a:pt x="1174" y="1449"/>
                  </a:lnTo>
                  <a:lnTo>
                    <a:pt x="1186" y="1433"/>
                  </a:lnTo>
                  <a:lnTo>
                    <a:pt x="1197" y="1417"/>
                  </a:lnTo>
                  <a:lnTo>
                    <a:pt x="1209" y="1402"/>
                  </a:lnTo>
                  <a:lnTo>
                    <a:pt x="1222" y="1388"/>
                  </a:lnTo>
                  <a:lnTo>
                    <a:pt x="1236" y="1374"/>
                  </a:lnTo>
                  <a:lnTo>
                    <a:pt x="1250" y="1360"/>
                  </a:lnTo>
                  <a:lnTo>
                    <a:pt x="1264" y="1346"/>
                  </a:lnTo>
                  <a:lnTo>
                    <a:pt x="1279" y="1334"/>
                  </a:lnTo>
                  <a:lnTo>
                    <a:pt x="1295" y="1321"/>
                  </a:lnTo>
                  <a:lnTo>
                    <a:pt x="1311" y="1309"/>
                  </a:lnTo>
                  <a:lnTo>
                    <a:pt x="1328" y="1298"/>
                  </a:lnTo>
                  <a:lnTo>
                    <a:pt x="1346" y="1286"/>
                  </a:lnTo>
                  <a:lnTo>
                    <a:pt x="1364" y="1275"/>
                  </a:lnTo>
                  <a:lnTo>
                    <a:pt x="1402" y="1254"/>
                  </a:lnTo>
                  <a:lnTo>
                    <a:pt x="1441" y="1234"/>
                  </a:lnTo>
                  <a:lnTo>
                    <a:pt x="1446" y="1232"/>
                  </a:lnTo>
                  <a:lnTo>
                    <a:pt x="3398" y="315"/>
                  </a:lnTo>
                  <a:lnTo>
                    <a:pt x="3425" y="301"/>
                  </a:lnTo>
                  <a:lnTo>
                    <a:pt x="3452" y="288"/>
                  </a:lnTo>
                  <a:lnTo>
                    <a:pt x="3478" y="278"/>
                  </a:lnTo>
                  <a:lnTo>
                    <a:pt x="3506" y="268"/>
                  </a:lnTo>
                  <a:lnTo>
                    <a:pt x="3532" y="260"/>
                  </a:lnTo>
                  <a:lnTo>
                    <a:pt x="3559" y="252"/>
                  </a:lnTo>
                  <a:lnTo>
                    <a:pt x="3585" y="246"/>
                  </a:lnTo>
                  <a:lnTo>
                    <a:pt x="3612" y="240"/>
                  </a:lnTo>
                  <a:lnTo>
                    <a:pt x="3637" y="235"/>
                  </a:lnTo>
                  <a:lnTo>
                    <a:pt x="3663" y="231"/>
                  </a:lnTo>
                  <a:lnTo>
                    <a:pt x="3689" y="229"/>
                  </a:lnTo>
                  <a:lnTo>
                    <a:pt x="3715" y="226"/>
                  </a:lnTo>
                  <a:lnTo>
                    <a:pt x="3742" y="224"/>
                  </a:lnTo>
                  <a:lnTo>
                    <a:pt x="3768" y="223"/>
                  </a:lnTo>
                  <a:lnTo>
                    <a:pt x="3795" y="222"/>
                  </a:lnTo>
                  <a:lnTo>
                    <a:pt x="3822" y="220"/>
                  </a:lnTo>
                  <a:lnTo>
                    <a:pt x="3829" y="222"/>
                  </a:lnTo>
                  <a:lnTo>
                    <a:pt x="3835" y="223"/>
                  </a:lnTo>
                  <a:lnTo>
                    <a:pt x="3840" y="224"/>
                  </a:lnTo>
                  <a:lnTo>
                    <a:pt x="3847" y="226"/>
                  </a:lnTo>
                  <a:lnTo>
                    <a:pt x="3852" y="228"/>
                  </a:lnTo>
                  <a:lnTo>
                    <a:pt x="3857" y="231"/>
                  </a:lnTo>
                  <a:lnTo>
                    <a:pt x="3862" y="234"/>
                  </a:lnTo>
                  <a:lnTo>
                    <a:pt x="3866" y="238"/>
                  </a:lnTo>
                  <a:lnTo>
                    <a:pt x="3870" y="243"/>
                  </a:lnTo>
                  <a:lnTo>
                    <a:pt x="3874" y="248"/>
                  </a:lnTo>
                  <a:lnTo>
                    <a:pt x="3877" y="252"/>
                  </a:lnTo>
                  <a:lnTo>
                    <a:pt x="3880" y="258"/>
                  </a:lnTo>
                  <a:lnTo>
                    <a:pt x="3882" y="264"/>
                  </a:lnTo>
                  <a:lnTo>
                    <a:pt x="3884" y="269"/>
                  </a:lnTo>
                  <a:lnTo>
                    <a:pt x="3885" y="276"/>
                  </a:lnTo>
                  <a:lnTo>
                    <a:pt x="3885" y="282"/>
                  </a:lnTo>
                  <a:lnTo>
                    <a:pt x="3885" y="288"/>
                  </a:lnTo>
                  <a:lnTo>
                    <a:pt x="3884" y="295"/>
                  </a:lnTo>
                  <a:lnTo>
                    <a:pt x="3883" y="301"/>
                  </a:lnTo>
                  <a:lnTo>
                    <a:pt x="3881" y="306"/>
                  </a:lnTo>
                  <a:lnTo>
                    <a:pt x="3879" y="312"/>
                  </a:lnTo>
                  <a:lnTo>
                    <a:pt x="3875" y="317"/>
                  </a:lnTo>
                  <a:lnTo>
                    <a:pt x="3871" y="322"/>
                  </a:lnTo>
                  <a:lnTo>
                    <a:pt x="3868" y="326"/>
                  </a:lnTo>
                  <a:lnTo>
                    <a:pt x="3864" y="331"/>
                  </a:lnTo>
                  <a:lnTo>
                    <a:pt x="3858" y="334"/>
                  </a:lnTo>
                  <a:lnTo>
                    <a:pt x="3853" y="337"/>
                  </a:lnTo>
                  <a:lnTo>
                    <a:pt x="3848" y="340"/>
                  </a:lnTo>
                  <a:lnTo>
                    <a:pt x="3842" y="342"/>
                  </a:lnTo>
                  <a:lnTo>
                    <a:pt x="3836" y="343"/>
                  </a:lnTo>
                  <a:lnTo>
                    <a:pt x="3831" y="344"/>
                  </a:lnTo>
                  <a:lnTo>
                    <a:pt x="3824" y="344"/>
                  </a:lnTo>
                  <a:lnTo>
                    <a:pt x="3800" y="345"/>
                  </a:lnTo>
                  <a:lnTo>
                    <a:pt x="3776" y="347"/>
                  </a:lnTo>
                  <a:lnTo>
                    <a:pt x="3752" y="348"/>
                  </a:lnTo>
                  <a:lnTo>
                    <a:pt x="3728" y="350"/>
                  </a:lnTo>
                  <a:lnTo>
                    <a:pt x="3705" y="352"/>
                  </a:lnTo>
                  <a:lnTo>
                    <a:pt x="3681" y="354"/>
                  </a:lnTo>
                  <a:lnTo>
                    <a:pt x="3658" y="358"/>
                  </a:lnTo>
                  <a:lnTo>
                    <a:pt x="3635" y="361"/>
                  </a:lnTo>
                  <a:lnTo>
                    <a:pt x="3613" y="367"/>
                  </a:lnTo>
                  <a:lnTo>
                    <a:pt x="3590" y="372"/>
                  </a:lnTo>
                  <a:lnTo>
                    <a:pt x="3568" y="378"/>
                  </a:lnTo>
                  <a:lnTo>
                    <a:pt x="3546" y="386"/>
                  </a:lnTo>
                  <a:lnTo>
                    <a:pt x="3523" y="393"/>
                  </a:lnTo>
                  <a:lnTo>
                    <a:pt x="3500" y="403"/>
                  </a:lnTo>
                  <a:lnTo>
                    <a:pt x="3478" y="413"/>
                  </a:lnTo>
                  <a:lnTo>
                    <a:pt x="3456" y="424"/>
                  </a:lnTo>
                  <a:lnTo>
                    <a:pt x="3455" y="424"/>
                  </a:lnTo>
                  <a:lnTo>
                    <a:pt x="3453" y="426"/>
                  </a:lnTo>
                  <a:lnTo>
                    <a:pt x="1499" y="1344"/>
                  </a:lnTo>
                  <a:lnTo>
                    <a:pt x="1495" y="1345"/>
                  </a:lnTo>
                  <a:lnTo>
                    <a:pt x="1463" y="1362"/>
                  </a:lnTo>
                  <a:lnTo>
                    <a:pt x="1431" y="1380"/>
                  </a:lnTo>
                  <a:lnTo>
                    <a:pt x="1402" y="1398"/>
                  </a:lnTo>
                  <a:lnTo>
                    <a:pt x="1375" y="1417"/>
                  </a:lnTo>
                  <a:lnTo>
                    <a:pt x="1362" y="1427"/>
                  </a:lnTo>
                  <a:lnTo>
                    <a:pt x="1349" y="1437"/>
                  </a:lnTo>
                  <a:lnTo>
                    <a:pt x="1338" y="1447"/>
                  </a:lnTo>
                  <a:lnTo>
                    <a:pt x="1326" y="1459"/>
                  </a:lnTo>
                  <a:lnTo>
                    <a:pt x="1315" y="1469"/>
                  </a:lnTo>
                  <a:lnTo>
                    <a:pt x="1306" y="1481"/>
                  </a:lnTo>
                  <a:lnTo>
                    <a:pt x="1296" y="1492"/>
                  </a:lnTo>
                  <a:lnTo>
                    <a:pt x="1287" y="1504"/>
                  </a:lnTo>
                  <a:lnTo>
                    <a:pt x="1279" y="1517"/>
                  </a:lnTo>
                  <a:lnTo>
                    <a:pt x="1271" y="1530"/>
                  </a:lnTo>
                  <a:lnTo>
                    <a:pt x="1264" y="1542"/>
                  </a:lnTo>
                  <a:lnTo>
                    <a:pt x="1257" y="1556"/>
                  </a:lnTo>
                  <a:lnTo>
                    <a:pt x="1252" y="1570"/>
                  </a:lnTo>
                  <a:lnTo>
                    <a:pt x="1245" y="1585"/>
                  </a:lnTo>
                  <a:lnTo>
                    <a:pt x="1241" y="1599"/>
                  </a:lnTo>
                  <a:lnTo>
                    <a:pt x="1237" y="1615"/>
                  </a:lnTo>
                  <a:lnTo>
                    <a:pt x="1233" y="1631"/>
                  </a:lnTo>
                  <a:lnTo>
                    <a:pt x="1229" y="1648"/>
                  </a:lnTo>
                  <a:lnTo>
                    <a:pt x="1226" y="1665"/>
                  </a:lnTo>
                  <a:lnTo>
                    <a:pt x="1224" y="1683"/>
                  </a:lnTo>
                  <a:lnTo>
                    <a:pt x="1222" y="1701"/>
                  </a:lnTo>
                  <a:lnTo>
                    <a:pt x="1221" y="1720"/>
                  </a:lnTo>
                  <a:lnTo>
                    <a:pt x="1221" y="1740"/>
                  </a:lnTo>
                  <a:lnTo>
                    <a:pt x="1221" y="1761"/>
                  </a:lnTo>
                  <a:lnTo>
                    <a:pt x="1221" y="1765"/>
                  </a:lnTo>
                  <a:lnTo>
                    <a:pt x="1221" y="1768"/>
                  </a:lnTo>
                  <a:lnTo>
                    <a:pt x="1221" y="3160"/>
                  </a:lnTo>
                  <a:close/>
                  <a:moveTo>
                    <a:pt x="4740" y="3772"/>
                  </a:moveTo>
                  <a:lnTo>
                    <a:pt x="4740" y="3048"/>
                  </a:lnTo>
                  <a:lnTo>
                    <a:pt x="4824" y="2977"/>
                  </a:lnTo>
                  <a:lnTo>
                    <a:pt x="4839" y="2963"/>
                  </a:lnTo>
                  <a:lnTo>
                    <a:pt x="4855" y="2949"/>
                  </a:lnTo>
                  <a:lnTo>
                    <a:pt x="4869" y="2934"/>
                  </a:lnTo>
                  <a:lnTo>
                    <a:pt x="4882" y="2919"/>
                  </a:lnTo>
                  <a:lnTo>
                    <a:pt x="4893" y="2903"/>
                  </a:lnTo>
                  <a:lnTo>
                    <a:pt x="4904" y="2887"/>
                  </a:lnTo>
                  <a:lnTo>
                    <a:pt x="4913" y="2870"/>
                  </a:lnTo>
                  <a:lnTo>
                    <a:pt x="4922" y="2853"/>
                  </a:lnTo>
                  <a:lnTo>
                    <a:pt x="4930" y="2836"/>
                  </a:lnTo>
                  <a:lnTo>
                    <a:pt x="4937" y="2819"/>
                  </a:lnTo>
                  <a:lnTo>
                    <a:pt x="4942" y="2801"/>
                  </a:lnTo>
                  <a:lnTo>
                    <a:pt x="4947" y="2784"/>
                  </a:lnTo>
                  <a:lnTo>
                    <a:pt x="4950" y="2766"/>
                  </a:lnTo>
                  <a:lnTo>
                    <a:pt x="4954" y="2748"/>
                  </a:lnTo>
                  <a:lnTo>
                    <a:pt x="4955" y="2730"/>
                  </a:lnTo>
                  <a:lnTo>
                    <a:pt x="4956" y="2712"/>
                  </a:lnTo>
                  <a:lnTo>
                    <a:pt x="4955" y="2696"/>
                  </a:lnTo>
                  <a:lnTo>
                    <a:pt x="4954" y="2678"/>
                  </a:lnTo>
                  <a:lnTo>
                    <a:pt x="4951" y="2660"/>
                  </a:lnTo>
                  <a:lnTo>
                    <a:pt x="4947" y="2642"/>
                  </a:lnTo>
                  <a:lnTo>
                    <a:pt x="4943" y="2625"/>
                  </a:lnTo>
                  <a:lnTo>
                    <a:pt x="4938" y="2607"/>
                  </a:lnTo>
                  <a:lnTo>
                    <a:pt x="4931" y="2590"/>
                  </a:lnTo>
                  <a:lnTo>
                    <a:pt x="4924" y="2573"/>
                  </a:lnTo>
                  <a:lnTo>
                    <a:pt x="4914" y="2556"/>
                  </a:lnTo>
                  <a:lnTo>
                    <a:pt x="4905" y="2540"/>
                  </a:lnTo>
                  <a:lnTo>
                    <a:pt x="4894" y="2523"/>
                  </a:lnTo>
                  <a:lnTo>
                    <a:pt x="4883" y="2508"/>
                  </a:lnTo>
                  <a:lnTo>
                    <a:pt x="4870" y="2492"/>
                  </a:lnTo>
                  <a:lnTo>
                    <a:pt x="4856" y="2477"/>
                  </a:lnTo>
                  <a:lnTo>
                    <a:pt x="4841" y="2464"/>
                  </a:lnTo>
                  <a:lnTo>
                    <a:pt x="4826" y="2450"/>
                  </a:lnTo>
                  <a:lnTo>
                    <a:pt x="4543" y="2214"/>
                  </a:lnTo>
                  <a:lnTo>
                    <a:pt x="4544" y="2213"/>
                  </a:lnTo>
                  <a:lnTo>
                    <a:pt x="4087" y="1832"/>
                  </a:lnTo>
                  <a:lnTo>
                    <a:pt x="4065" y="1815"/>
                  </a:lnTo>
                  <a:lnTo>
                    <a:pt x="4043" y="1801"/>
                  </a:lnTo>
                  <a:lnTo>
                    <a:pt x="4019" y="1786"/>
                  </a:lnTo>
                  <a:lnTo>
                    <a:pt x="3995" y="1773"/>
                  </a:lnTo>
                  <a:lnTo>
                    <a:pt x="3988" y="1770"/>
                  </a:lnTo>
                  <a:lnTo>
                    <a:pt x="3985" y="1769"/>
                  </a:lnTo>
                  <a:lnTo>
                    <a:pt x="3978" y="1766"/>
                  </a:lnTo>
                  <a:lnTo>
                    <a:pt x="3978" y="1766"/>
                  </a:lnTo>
                  <a:lnTo>
                    <a:pt x="3954" y="1756"/>
                  </a:lnTo>
                  <a:lnTo>
                    <a:pt x="3929" y="1748"/>
                  </a:lnTo>
                  <a:lnTo>
                    <a:pt x="3904" y="1740"/>
                  </a:lnTo>
                  <a:lnTo>
                    <a:pt x="3877" y="1734"/>
                  </a:lnTo>
                  <a:lnTo>
                    <a:pt x="3852" y="1730"/>
                  </a:lnTo>
                  <a:lnTo>
                    <a:pt x="3826" y="1725"/>
                  </a:lnTo>
                  <a:lnTo>
                    <a:pt x="3799" y="1723"/>
                  </a:lnTo>
                  <a:lnTo>
                    <a:pt x="3773" y="1723"/>
                  </a:lnTo>
                  <a:lnTo>
                    <a:pt x="3769" y="1723"/>
                  </a:lnTo>
                  <a:lnTo>
                    <a:pt x="3767" y="1723"/>
                  </a:lnTo>
                  <a:lnTo>
                    <a:pt x="3765" y="1723"/>
                  </a:lnTo>
                  <a:lnTo>
                    <a:pt x="3739" y="1723"/>
                  </a:lnTo>
                  <a:lnTo>
                    <a:pt x="3712" y="1725"/>
                  </a:lnTo>
                  <a:lnTo>
                    <a:pt x="3686" y="1730"/>
                  </a:lnTo>
                  <a:lnTo>
                    <a:pt x="3659" y="1734"/>
                  </a:lnTo>
                  <a:lnTo>
                    <a:pt x="3634" y="1740"/>
                  </a:lnTo>
                  <a:lnTo>
                    <a:pt x="3608" y="1748"/>
                  </a:lnTo>
                  <a:lnTo>
                    <a:pt x="3583" y="1756"/>
                  </a:lnTo>
                  <a:lnTo>
                    <a:pt x="3559" y="1766"/>
                  </a:lnTo>
                  <a:lnTo>
                    <a:pt x="3559" y="1766"/>
                  </a:lnTo>
                  <a:lnTo>
                    <a:pt x="3552" y="1769"/>
                  </a:lnTo>
                  <a:lnTo>
                    <a:pt x="3549" y="1770"/>
                  </a:lnTo>
                  <a:lnTo>
                    <a:pt x="3543" y="1773"/>
                  </a:lnTo>
                  <a:lnTo>
                    <a:pt x="3518" y="1786"/>
                  </a:lnTo>
                  <a:lnTo>
                    <a:pt x="3495" y="1801"/>
                  </a:lnTo>
                  <a:lnTo>
                    <a:pt x="3472" y="1815"/>
                  </a:lnTo>
                  <a:lnTo>
                    <a:pt x="3451" y="1832"/>
                  </a:lnTo>
                  <a:lnTo>
                    <a:pt x="2994" y="2213"/>
                  </a:lnTo>
                  <a:lnTo>
                    <a:pt x="2995" y="2214"/>
                  </a:lnTo>
                  <a:lnTo>
                    <a:pt x="2711" y="2450"/>
                  </a:lnTo>
                  <a:lnTo>
                    <a:pt x="2695" y="2464"/>
                  </a:lnTo>
                  <a:lnTo>
                    <a:pt x="2681" y="2477"/>
                  </a:lnTo>
                  <a:lnTo>
                    <a:pt x="2667" y="2492"/>
                  </a:lnTo>
                  <a:lnTo>
                    <a:pt x="2654" y="2508"/>
                  </a:lnTo>
                  <a:lnTo>
                    <a:pt x="2642" y="2523"/>
                  </a:lnTo>
                  <a:lnTo>
                    <a:pt x="2632" y="2540"/>
                  </a:lnTo>
                  <a:lnTo>
                    <a:pt x="2622" y="2556"/>
                  </a:lnTo>
                  <a:lnTo>
                    <a:pt x="2614" y="2573"/>
                  </a:lnTo>
                  <a:lnTo>
                    <a:pt x="2606" y="2590"/>
                  </a:lnTo>
                  <a:lnTo>
                    <a:pt x="2600" y="2607"/>
                  </a:lnTo>
                  <a:lnTo>
                    <a:pt x="2594" y="2625"/>
                  </a:lnTo>
                  <a:lnTo>
                    <a:pt x="2589" y="2642"/>
                  </a:lnTo>
                  <a:lnTo>
                    <a:pt x="2586" y="2660"/>
                  </a:lnTo>
                  <a:lnTo>
                    <a:pt x="2584" y="2678"/>
                  </a:lnTo>
                  <a:lnTo>
                    <a:pt x="2582" y="2696"/>
                  </a:lnTo>
                  <a:lnTo>
                    <a:pt x="2582" y="2712"/>
                  </a:lnTo>
                  <a:lnTo>
                    <a:pt x="2582" y="2730"/>
                  </a:lnTo>
                  <a:lnTo>
                    <a:pt x="2584" y="2748"/>
                  </a:lnTo>
                  <a:lnTo>
                    <a:pt x="2586" y="2766"/>
                  </a:lnTo>
                  <a:lnTo>
                    <a:pt x="2591" y="2784"/>
                  </a:lnTo>
                  <a:lnTo>
                    <a:pt x="2595" y="2801"/>
                  </a:lnTo>
                  <a:lnTo>
                    <a:pt x="2601" y="2819"/>
                  </a:lnTo>
                  <a:lnTo>
                    <a:pt x="2607" y="2836"/>
                  </a:lnTo>
                  <a:lnTo>
                    <a:pt x="2615" y="2853"/>
                  </a:lnTo>
                  <a:lnTo>
                    <a:pt x="2623" y="2870"/>
                  </a:lnTo>
                  <a:lnTo>
                    <a:pt x="2634" y="2887"/>
                  </a:lnTo>
                  <a:lnTo>
                    <a:pt x="2645" y="2903"/>
                  </a:lnTo>
                  <a:lnTo>
                    <a:pt x="2656" y="2919"/>
                  </a:lnTo>
                  <a:lnTo>
                    <a:pt x="2669" y="2934"/>
                  </a:lnTo>
                  <a:lnTo>
                    <a:pt x="2683" y="2949"/>
                  </a:lnTo>
                  <a:lnTo>
                    <a:pt x="2698" y="2963"/>
                  </a:lnTo>
                  <a:lnTo>
                    <a:pt x="2713" y="2977"/>
                  </a:lnTo>
                  <a:lnTo>
                    <a:pt x="2798" y="3048"/>
                  </a:lnTo>
                  <a:lnTo>
                    <a:pt x="2798" y="3772"/>
                  </a:lnTo>
                  <a:lnTo>
                    <a:pt x="1502" y="3772"/>
                  </a:lnTo>
                  <a:lnTo>
                    <a:pt x="1502" y="3423"/>
                  </a:lnTo>
                  <a:lnTo>
                    <a:pt x="886" y="3423"/>
                  </a:lnTo>
                  <a:lnTo>
                    <a:pt x="803" y="3423"/>
                  </a:lnTo>
                  <a:lnTo>
                    <a:pt x="0" y="3423"/>
                  </a:lnTo>
                  <a:lnTo>
                    <a:pt x="334" y="4573"/>
                  </a:lnTo>
                  <a:lnTo>
                    <a:pt x="0" y="4968"/>
                  </a:lnTo>
                  <a:lnTo>
                    <a:pt x="652" y="4968"/>
                  </a:lnTo>
                  <a:lnTo>
                    <a:pt x="652" y="5317"/>
                  </a:lnTo>
                  <a:lnTo>
                    <a:pt x="762" y="5317"/>
                  </a:lnTo>
                  <a:lnTo>
                    <a:pt x="1020" y="5317"/>
                  </a:lnTo>
                  <a:lnTo>
                    <a:pt x="2131" y="5317"/>
                  </a:lnTo>
                  <a:lnTo>
                    <a:pt x="5450" y="5317"/>
                  </a:lnTo>
                  <a:lnTo>
                    <a:pt x="6562" y="5317"/>
                  </a:lnTo>
                  <a:lnTo>
                    <a:pt x="6783" y="5317"/>
                  </a:lnTo>
                  <a:lnTo>
                    <a:pt x="6886" y="5317"/>
                  </a:lnTo>
                  <a:lnTo>
                    <a:pt x="6886" y="4968"/>
                  </a:lnTo>
                  <a:lnTo>
                    <a:pt x="7538" y="4968"/>
                  </a:lnTo>
                  <a:lnTo>
                    <a:pt x="7202" y="4573"/>
                  </a:lnTo>
                  <a:lnTo>
                    <a:pt x="7538" y="3423"/>
                  </a:lnTo>
                  <a:lnTo>
                    <a:pt x="6823" y="3423"/>
                  </a:lnTo>
                  <a:lnTo>
                    <a:pt x="6696" y="3423"/>
                  </a:lnTo>
                  <a:lnTo>
                    <a:pt x="6081" y="3423"/>
                  </a:lnTo>
                  <a:lnTo>
                    <a:pt x="6081" y="3772"/>
                  </a:lnTo>
                  <a:lnTo>
                    <a:pt x="4740" y="3772"/>
                  </a:lnTo>
                  <a:close/>
                  <a:moveTo>
                    <a:pt x="3380" y="3772"/>
                  </a:moveTo>
                  <a:lnTo>
                    <a:pt x="3380" y="3392"/>
                  </a:lnTo>
                  <a:lnTo>
                    <a:pt x="3380" y="3374"/>
                  </a:lnTo>
                  <a:lnTo>
                    <a:pt x="3381" y="3357"/>
                  </a:lnTo>
                  <a:lnTo>
                    <a:pt x="3383" y="3339"/>
                  </a:lnTo>
                  <a:lnTo>
                    <a:pt x="3386" y="3323"/>
                  </a:lnTo>
                  <a:lnTo>
                    <a:pt x="3390" y="3307"/>
                  </a:lnTo>
                  <a:lnTo>
                    <a:pt x="3394" y="3290"/>
                  </a:lnTo>
                  <a:lnTo>
                    <a:pt x="3400" y="3274"/>
                  </a:lnTo>
                  <a:lnTo>
                    <a:pt x="3406" y="3258"/>
                  </a:lnTo>
                  <a:lnTo>
                    <a:pt x="3414" y="3243"/>
                  </a:lnTo>
                  <a:lnTo>
                    <a:pt x="3421" y="3228"/>
                  </a:lnTo>
                  <a:lnTo>
                    <a:pt x="3429" y="3213"/>
                  </a:lnTo>
                  <a:lnTo>
                    <a:pt x="3438" y="3200"/>
                  </a:lnTo>
                  <a:lnTo>
                    <a:pt x="3448" y="3186"/>
                  </a:lnTo>
                  <a:lnTo>
                    <a:pt x="3458" y="3173"/>
                  </a:lnTo>
                  <a:lnTo>
                    <a:pt x="3469" y="3160"/>
                  </a:lnTo>
                  <a:lnTo>
                    <a:pt x="3480" y="3149"/>
                  </a:lnTo>
                  <a:lnTo>
                    <a:pt x="3493" y="3137"/>
                  </a:lnTo>
                  <a:lnTo>
                    <a:pt x="3505" y="3127"/>
                  </a:lnTo>
                  <a:lnTo>
                    <a:pt x="3518" y="3116"/>
                  </a:lnTo>
                  <a:lnTo>
                    <a:pt x="3532" y="3106"/>
                  </a:lnTo>
                  <a:lnTo>
                    <a:pt x="3546" y="3097"/>
                  </a:lnTo>
                  <a:lnTo>
                    <a:pt x="3560" y="3088"/>
                  </a:lnTo>
                  <a:lnTo>
                    <a:pt x="3575" y="3081"/>
                  </a:lnTo>
                  <a:lnTo>
                    <a:pt x="3590" y="3075"/>
                  </a:lnTo>
                  <a:lnTo>
                    <a:pt x="3606" y="3068"/>
                  </a:lnTo>
                  <a:lnTo>
                    <a:pt x="3622" y="3063"/>
                  </a:lnTo>
                  <a:lnTo>
                    <a:pt x="3638" y="3058"/>
                  </a:lnTo>
                  <a:lnTo>
                    <a:pt x="3655" y="3055"/>
                  </a:lnTo>
                  <a:lnTo>
                    <a:pt x="3672" y="3051"/>
                  </a:lnTo>
                  <a:lnTo>
                    <a:pt x="3689" y="3049"/>
                  </a:lnTo>
                  <a:lnTo>
                    <a:pt x="3707" y="3047"/>
                  </a:lnTo>
                  <a:lnTo>
                    <a:pt x="3724" y="3047"/>
                  </a:lnTo>
                  <a:lnTo>
                    <a:pt x="3752" y="3047"/>
                  </a:lnTo>
                  <a:lnTo>
                    <a:pt x="3766" y="3047"/>
                  </a:lnTo>
                  <a:lnTo>
                    <a:pt x="3769" y="3047"/>
                  </a:lnTo>
                  <a:lnTo>
                    <a:pt x="3768" y="3047"/>
                  </a:lnTo>
                  <a:lnTo>
                    <a:pt x="3767" y="3047"/>
                  </a:lnTo>
                  <a:lnTo>
                    <a:pt x="3772" y="3047"/>
                  </a:lnTo>
                  <a:lnTo>
                    <a:pt x="3784" y="3047"/>
                  </a:lnTo>
                  <a:lnTo>
                    <a:pt x="3813" y="3047"/>
                  </a:lnTo>
                  <a:lnTo>
                    <a:pt x="3831" y="3047"/>
                  </a:lnTo>
                  <a:lnTo>
                    <a:pt x="3848" y="3049"/>
                  </a:lnTo>
                  <a:lnTo>
                    <a:pt x="3866" y="3051"/>
                  </a:lnTo>
                  <a:lnTo>
                    <a:pt x="3883" y="3055"/>
                  </a:lnTo>
                  <a:lnTo>
                    <a:pt x="3899" y="3058"/>
                  </a:lnTo>
                  <a:lnTo>
                    <a:pt x="3916" y="3063"/>
                  </a:lnTo>
                  <a:lnTo>
                    <a:pt x="3931" y="3068"/>
                  </a:lnTo>
                  <a:lnTo>
                    <a:pt x="3947" y="3075"/>
                  </a:lnTo>
                  <a:lnTo>
                    <a:pt x="3962" y="3081"/>
                  </a:lnTo>
                  <a:lnTo>
                    <a:pt x="3977" y="3088"/>
                  </a:lnTo>
                  <a:lnTo>
                    <a:pt x="3992" y="3097"/>
                  </a:lnTo>
                  <a:lnTo>
                    <a:pt x="4006" y="3106"/>
                  </a:lnTo>
                  <a:lnTo>
                    <a:pt x="4019" y="3116"/>
                  </a:lnTo>
                  <a:lnTo>
                    <a:pt x="4032" y="3127"/>
                  </a:lnTo>
                  <a:lnTo>
                    <a:pt x="4045" y="3137"/>
                  </a:lnTo>
                  <a:lnTo>
                    <a:pt x="4056" y="3149"/>
                  </a:lnTo>
                  <a:lnTo>
                    <a:pt x="4068" y="3160"/>
                  </a:lnTo>
                  <a:lnTo>
                    <a:pt x="4079" y="3173"/>
                  </a:lnTo>
                  <a:lnTo>
                    <a:pt x="4089" y="3186"/>
                  </a:lnTo>
                  <a:lnTo>
                    <a:pt x="4099" y="3200"/>
                  </a:lnTo>
                  <a:lnTo>
                    <a:pt x="4108" y="3213"/>
                  </a:lnTo>
                  <a:lnTo>
                    <a:pt x="4116" y="3228"/>
                  </a:lnTo>
                  <a:lnTo>
                    <a:pt x="4124" y="3243"/>
                  </a:lnTo>
                  <a:lnTo>
                    <a:pt x="4131" y="3258"/>
                  </a:lnTo>
                  <a:lnTo>
                    <a:pt x="4137" y="3274"/>
                  </a:lnTo>
                  <a:lnTo>
                    <a:pt x="4142" y="3290"/>
                  </a:lnTo>
                  <a:lnTo>
                    <a:pt x="4148" y="3307"/>
                  </a:lnTo>
                  <a:lnTo>
                    <a:pt x="4151" y="3323"/>
                  </a:lnTo>
                  <a:lnTo>
                    <a:pt x="4154" y="3339"/>
                  </a:lnTo>
                  <a:lnTo>
                    <a:pt x="4156" y="3357"/>
                  </a:lnTo>
                  <a:lnTo>
                    <a:pt x="4157" y="3374"/>
                  </a:lnTo>
                  <a:lnTo>
                    <a:pt x="4158" y="3392"/>
                  </a:lnTo>
                  <a:lnTo>
                    <a:pt x="4158" y="3772"/>
                  </a:lnTo>
                  <a:lnTo>
                    <a:pt x="3380" y="3772"/>
                  </a:lnTo>
                  <a:close/>
                  <a:moveTo>
                    <a:pt x="652" y="4790"/>
                  </a:moveTo>
                  <a:lnTo>
                    <a:pt x="383" y="4790"/>
                  </a:lnTo>
                  <a:lnTo>
                    <a:pt x="533" y="4616"/>
                  </a:lnTo>
                  <a:lnTo>
                    <a:pt x="236" y="3601"/>
                  </a:lnTo>
                  <a:lnTo>
                    <a:pt x="886" y="3601"/>
                  </a:lnTo>
                  <a:lnTo>
                    <a:pt x="1042" y="3601"/>
                  </a:lnTo>
                  <a:lnTo>
                    <a:pt x="652" y="3772"/>
                  </a:lnTo>
                  <a:lnTo>
                    <a:pt x="652" y="4790"/>
                  </a:lnTo>
                  <a:close/>
                  <a:moveTo>
                    <a:pt x="6886" y="3772"/>
                  </a:moveTo>
                  <a:lnTo>
                    <a:pt x="6886" y="3772"/>
                  </a:lnTo>
                  <a:lnTo>
                    <a:pt x="6496" y="3601"/>
                  </a:lnTo>
                  <a:lnTo>
                    <a:pt x="6696" y="3601"/>
                  </a:lnTo>
                  <a:lnTo>
                    <a:pt x="7301" y="3601"/>
                  </a:lnTo>
                  <a:lnTo>
                    <a:pt x="7005" y="4616"/>
                  </a:lnTo>
                  <a:lnTo>
                    <a:pt x="7154" y="4790"/>
                  </a:lnTo>
                  <a:lnTo>
                    <a:pt x="6886" y="4790"/>
                  </a:lnTo>
                  <a:lnTo>
                    <a:pt x="6886" y="3772"/>
                  </a:lnTo>
                  <a:close/>
                  <a:moveTo>
                    <a:pt x="1129" y="5455"/>
                  </a:moveTo>
                  <a:lnTo>
                    <a:pt x="1146" y="5472"/>
                  </a:lnTo>
                  <a:lnTo>
                    <a:pt x="1164" y="5489"/>
                  </a:lnTo>
                  <a:lnTo>
                    <a:pt x="1183" y="5506"/>
                  </a:lnTo>
                  <a:lnTo>
                    <a:pt x="1202" y="5522"/>
                  </a:lnTo>
                  <a:lnTo>
                    <a:pt x="1222" y="5538"/>
                  </a:lnTo>
                  <a:lnTo>
                    <a:pt x="1243" y="5553"/>
                  </a:lnTo>
                  <a:lnTo>
                    <a:pt x="1264" y="5568"/>
                  </a:lnTo>
                  <a:lnTo>
                    <a:pt x="1287" y="5583"/>
                  </a:lnTo>
                  <a:lnTo>
                    <a:pt x="1310" y="5597"/>
                  </a:lnTo>
                  <a:lnTo>
                    <a:pt x="1333" y="5612"/>
                  </a:lnTo>
                  <a:lnTo>
                    <a:pt x="1358" y="5626"/>
                  </a:lnTo>
                  <a:lnTo>
                    <a:pt x="1383" y="5640"/>
                  </a:lnTo>
                  <a:lnTo>
                    <a:pt x="1435" y="5667"/>
                  </a:lnTo>
                  <a:lnTo>
                    <a:pt x="1491" y="5694"/>
                  </a:lnTo>
                  <a:lnTo>
                    <a:pt x="2855" y="6369"/>
                  </a:lnTo>
                  <a:lnTo>
                    <a:pt x="3034" y="6457"/>
                  </a:lnTo>
                  <a:lnTo>
                    <a:pt x="3191" y="6533"/>
                  </a:lnTo>
                  <a:lnTo>
                    <a:pt x="3262" y="6565"/>
                  </a:lnTo>
                  <a:lnTo>
                    <a:pt x="3329" y="6595"/>
                  </a:lnTo>
                  <a:lnTo>
                    <a:pt x="3392" y="6620"/>
                  </a:lnTo>
                  <a:lnTo>
                    <a:pt x="3452" y="6644"/>
                  </a:lnTo>
                  <a:lnTo>
                    <a:pt x="3508" y="6664"/>
                  </a:lnTo>
                  <a:lnTo>
                    <a:pt x="3562" y="6681"/>
                  </a:lnTo>
                  <a:lnTo>
                    <a:pt x="3613" y="6695"/>
                  </a:lnTo>
                  <a:lnTo>
                    <a:pt x="3662" y="6706"/>
                  </a:lnTo>
                  <a:lnTo>
                    <a:pt x="3710" y="6714"/>
                  </a:lnTo>
                  <a:lnTo>
                    <a:pt x="3757" y="6718"/>
                  </a:lnTo>
                  <a:lnTo>
                    <a:pt x="3803" y="6720"/>
                  </a:lnTo>
                  <a:lnTo>
                    <a:pt x="3849" y="6719"/>
                  </a:lnTo>
                  <a:lnTo>
                    <a:pt x="3894" y="6715"/>
                  </a:lnTo>
                  <a:lnTo>
                    <a:pt x="3940" y="6707"/>
                  </a:lnTo>
                  <a:lnTo>
                    <a:pt x="3987" y="6698"/>
                  </a:lnTo>
                  <a:lnTo>
                    <a:pt x="4035" y="6684"/>
                  </a:lnTo>
                  <a:lnTo>
                    <a:pt x="4085" y="6668"/>
                  </a:lnTo>
                  <a:lnTo>
                    <a:pt x="4136" y="6650"/>
                  </a:lnTo>
                  <a:lnTo>
                    <a:pt x="4190" y="6628"/>
                  </a:lnTo>
                  <a:lnTo>
                    <a:pt x="4247" y="6604"/>
                  </a:lnTo>
                  <a:lnTo>
                    <a:pt x="4306" y="6577"/>
                  </a:lnTo>
                  <a:lnTo>
                    <a:pt x="4370" y="6546"/>
                  </a:lnTo>
                  <a:lnTo>
                    <a:pt x="4438" y="6513"/>
                  </a:lnTo>
                  <a:lnTo>
                    <a:pt x="4510" y="6479"/>
                  </a:lnTo>
                  <a:lnTo>
                    <a:pt x="4668" y="6399"/>
                  </a:lnTo>
                  <a:lnTo>
                    <a:pt x="4848" y="6309"/>
                  </a:lnTo>
                  <a:lnTo>
                    <a:pt x="6091" y="5694"/>
                  </a:lnTo>
                  <a:lnTo>
                    <a:pt x="6146" y="5667"/>
                  </a:lnTo>
                  <a:lnTo>
                    <a:pt x="6199" y="5640"/>
                  </a:lnTo>
                  <a:lnTo>
                    <a:pt x="6224" y="5626"/>
                  </a:lnTo>
                  <a:lnTo>
                    <a:pt x="6248" y="5612"/>
                  </a:lnTo>
                  <a:lnTo>
                    <a:pt x="6272" y="5597"/>
                  </a:lnTo>
                  <a:lnTo>
                    <a:pt x="6295" y="5583"/>
                  </a:lnTo>
                  <a:lnTo>
                    <a:pt x="6317" y="5568"/>
                  </a:lnTo>
                  <a:lnTo>
                    <a:pt x="6339" y="5553"/>
                  </a:lnTo>
                  <a:lnTo>
                    <a:pt x="6359" y="5538"/>
                  </a:lnTo>
                  <a:lnTo>
                    <a:pt x="6379" y="5522"/>
                  </a:lnTo>
                  <a:lnTo>
                    <a:pt x="6398" y="5506"/>
                  </a:lnTo>
                  <a:lnTo>
                    <a:pt x="6417" y="5489"/>
                  </a:lnTo>
                  <a:lnTo>
                    <a:pt x="6435" y="5472"/>
                  </a:lnTo>
                  <a:lnTo>
                    <a:pt x="6452" y="5455"/>
                  </a:lnTo>
                  <a:lnTo>
                    <a:pt x="6016" y="5455"/>
                  </a:lnTo>
                  <a:lnTo>
                    <a:pt x="6015" y="5464"/>
                  </a:lnTo>
                  <a:lnTo>
                    <a:pt x="6013" y="5472"/>
                  </a:lnTo>
                  <a:lnTo>
                    <a:pt x="6010" y="5480"/>
                  </a:lnTo>
                  <a:lnTo>
                    <a:pt x="6006" y="5487"/>
                  </a:lnTo>
                  <a:lnTo>
                    <a:pt x="6001" y="5494"/>
                  </a:lnTo>
                  <a:lnTo>
                    <a:pt x="5995" y="5500"/>
                  </a:lnTo>
                  <a:lnTo>
                    <a:pt x="5988" y="5505"/>
                  </a:lnTo>
                  <a:lnTo>
                    <a:pt x="5981" y="5509"/>
                  </a:lnTo>
                  <a:lnTo>
                    <a:pt x="4283" y="6354"/>
                  </a:lnTo>
                  <a:lnTo>
                    <a:pt x="4277" y="6356"/>
                  </a:lnTo>
                  <a:lnTo>
                    <a:pt x="4271" y="6358"/>
                  </a:lnTo>
                  <a:lnTo>
                    <a:pt x="4265" y="6359"/>
                  </a:lnTo>
                  <a:lnTo>
                    <a:pt x="4259" y="6359"/>
                  </a:lnTo>
                  <a:lnTo>
                    <a:pt x="4252" y="6360"/>
                  </a:lnTo>
                  <a:lnTo>
                    <a:pt x="4247" y="6359"/>
                  </a:lnTo>
                  <a:lnTo>
                    <a:pt x="4241" y="6358"/>
                  </a:lnTo>
                  <a:lnTo>
                    <a:pt x="4235" y="6356"/>
                  </a:lnTo>
                  <a:lnTo>
                    <a:pt x="4230" y="6354"/>
                  </a:lnTo>
                  <a:lnTo>
                    <a:pt x="4225" y="6351"/>
                  </a:lnTo>
                  <a:lnTo>
                    <a:pt x="4220" y="6348"/>
                  </a:lnTo>
                  <a:lnTo>
                    <a:pt x="4214" y="6344"/>
                  </a:lnTo>
                  <a:lnTo>
                    <a:pt x="4210" y="6340"/>
                  </a:lnTo>
                  <a:lnTo>
                    <a:pt x="4206" y="6336"/>
                  </a:lnTo>
                  <a:lnTo>
                    <a:pt x="4203" y="6330"/>
                  </a:lnTo>
                  <a:lnTo>
                    <a:pt x="4199" y="6325"/>
                  </a:lnTo>
                  <a:lnTo>
                    <a:pt x="4197" y="6319"/>
                  </a:lnTo>
                  <a:lnTo>
                    <a:pt x="4195" y="6313"/>
                  </a:lnTo>
                  <a:lnTo>
                    <a:pt x="4194" y="6307"/>
                  </a:lnTo>
                  <a:lnTo>
                    <a:pt x="4193" y="6301"/>
                  </a:lnTo>
                  <a:lnTo>
                    <a:pt x="4193" y="6295"/>
                  </a:lnTo>
                  <a:lnTo>
                    <a:pt x="4194" y="6289"/>
                  </a:lnTo>
                  <a:lnTo>
                    <a:pt x="4195" y="6284"/>
                  </a:lnTo>
                  <a:lnTo>
                    <a:pt x="4196" y="6277"/>
                  </a:lnTo>
                  <a:lnTo>
                    <a:pt x="4198" y="6272"/>
                  </a:lnTo>
                  <a:lnTo>
                    <a:pt x="4202" y="6267"/>
                  </a:lnTo>
                  <a:lnTo>
                    <a:pt x="4205" y="6261"/>
                  </a:lnTo>
                  <a:lnTo>
                    <a:pt x="4208" y="6257"/>
                  </a:lnTo>
                  <a:lnTo>
                    <a:pt x="4212" y="6252"/>
                  </a:lnTo>
                  <a:lnTo>
                    <a:pt x="4217" y="6249"/>
                  </a:lnTo>
                  <a:lnTo>
                    <a:pt x="4223" y="6244"/>
                  </a:lnTo>
                  <a:lnTo>
                    <a:pt x="4228" y="6241"/>
                  </a:lnTo>
                  <a:lnTo>
                    <a:pt x="5809" y="5455"/>
                  </a:lnTo>
                  <a:lnTo>
                    <a:pt x="5170" y="5455"/>
                  </a:lnTo>
                  <a:lnTo>
                    <a:pt x="4582" y="5747"/>
                  </a:lnTo>
                  <a:lnTo>
                    <a:pt x="4511" y="5783"/>
                  </a:lnTo>
                  <a:lnTo>
                    <a:pt x="4440" y="5819"/>
                  </a:lnTo>
                  <a:lnTo>
                    <a:pt x="4369" y="5855"/>
                  </a:lnTo>
                  <a:lnTo>
                    <a:pt x="4299" y="5890"/>
                  </a:lnTo>
                  <a:lnTo>
                    <a:pt x="4227" y="5926"/>
                  </a:lnTo>
                  <a:lnTo>
                    <a:pt x="4156" y="5960"/>
                  </a:lnTo>
                  <a:lnTo>
                    <a:pt x="4084" y="5993"/>
                  </a:lnTo>
                  <a:lnTo>
                    <a:pt x="4012" y="6026"/>
                  </a:lnTo>
                  <a:lnTo>
                    <a:pt x="3991" y="6036"/>
                  </a:lnTo>
                  <a:lnTo>
                    <a:pt x="3967" y="6045"/>
                  </a:lnTo>
                  <a:lnTo>
                    <a:pt x="3941" y="6056"/>
                  </a:lnTo>
                  <a:lnTo>
                    <a:pt x="3915" y="6067"/>
                  </a:lnTo>
                  <a:lnTo>
                    <a:pt x="3887" y="6075"/>
                  </a:lnTo>
                  <a:lnTo>
                    <a:pt x="3861" y="6082"/>
                  </a:lnTo>
                  <a:lnTo>
                    <a:pt x="3848" y="6086"/>
                  </a:lnTo>
                  <a:lnTo>
                    <a:pt x="3835" y="6088"/>
                  </a:lnTo>
                  <a:lnTo>
                    <a:pt x="3823" y="6090"/>
                  </a:lnTo>
                  <a:lnTo>
                    <a:pt x="3812" y="6091"/>
                  </a:lnTo>
                  <a:lnTo>
                    <a:pt x="3802" y="6091"/>
                  </a:lnTo>
                  <a:lnTo>
                    <a:pt x="3792" y="6090"/>
                  </a:lnTo>
                  <a:lnTo>
                    <a:pt x="3781" y="6089"/>
                  </a:lnTo>
                  <a:lnTo>
                    <a:pt x="3769" y="6087"/>
                  </a:lnTo>
                  <a:lnTo>
                    <a:pt x="3747" y="6082"/>
                  </a:lnTo>
                  <a:lnTo>
                    <a:pt x="3724" y="6076"/>
                  </a:lnTo>
                  <a:lnTo>
                    <a:pt x="3701" y="6070"/>
                  </a:lnTo>
                  <a:lnTo>
                    <a:pt x="3678" y="6062"/>
                  </a:lnTo>
                  <a:lnTo>
                    <a:pt x="3658" y="6055"/>
                  </a:lnTo>
                  <a:lnTo>
                    <a:pt x="3639" y="6047"/>
                  </a:lnTo>
                  <a:lnTo>
                    <a:pt x="3572" y="6021"/>
                  </a:lnTo>
                  <a:lnTo>
                    <a:pt x="3507" y="5992"/>
                  </a:lnTo>
                  <a:lnTo>
                    <a:pt x="3441" y="5964"/>
                  </a:lnTo>
                  <a:lnTo>
                    <a:pt x="3375" y="5933"/>
                  </a:lnTo>
                  <a:lnTo>
                    <a:pt x="3311" y="5901"/>
                  </a:lnTo>
                  <a:lnTo>
                    <a:pt x="3246" y="5870"/>
                  </a:lnTo>
                  <a:lnTo>
                    <a:pt x="3182" y="5838"/>
                  </a:lnTo>
                  <a:lnTo>
                    <a:pt x="3118" y="5805"/>
                  </a:lnTo>
                  <a:lnTo>
                    <a:pt x="2413" y="5455"/>
                  </a:lnTo>
                  <a:lnTo>
                    <a:pt x="1129" y="5455"/>
                  </a:lnTo>
                  <a:close/>
                  <a:moveTo>
                    <a:pt x="6696" y="3284"/>
                  </a:moveTo>
                  <a:lnTo>
                    <a:pt x="6696" y="1953"/>
                  </a:lnTo>
                  <a:lnTo>
                    <a:pt x="6696" y="1886"/>
                  </a:lnTo>
                  <a:lnTo>
                    <a:pt x="6695" y="1820"/>
                  </a:lnTo>
                  <a:lnTo>
                    <a:pt x="6694" y="1786"/>
                  </a:lnTo>
                  <a:lnTo>
                    <a:pt x="6692" y="1753"/>
                  </a:lnTo>
                  <a:lnTo>
                    <a:pt x="6690" y="1720"/>
                  </a:lnTo>
                  <a:lnTo>
                    <a:pt x="6686" y="1686"/>
                  </a:lnTo>
                  <a:lnTo>
                    <a:pt x="6683" y="1653"/>
                  </a:lnTo>
                  <a:lnTo>
                    <a:pt x="6678" y="1621"/>
                  </a:lnTo>
                  <a:lnTo>
                    <a:pt x="6673" y="1588"/>
                  </a:lnTo>
                  <a:lnTo>
                    <a:pt x="6665" y="1555"/>
                  </a:lnTo>
                  <a:lnTo>
                    <a:pt x="6657" y="1523"/>
                  </a:lnTo>
                  <a:lnTo>
                    <a:pt x="6648" y="1490"/>
                  </a:lnTo>
                  <a:lnTo>
                    <a:pt x="6637" y="1459"/>
                  </a:lnTo>
                  <a:lnTo>
                    <a:pt x="6625" y="1428"/>
                  </a:lnTo>
                  <a:lnTo>
                    <a:pt x="6611" y="1396"/>
                  </a:lnTo>
                  <a:lnTo>
                    <a:pt x="6595" y="1365"/>
                  </a:lnTo>
                  <a:lnTo>
                    <a:pt x="6578" y="1336"/>
                  </a:lnTo>
                  <a:lnTo>
                    <a:pt x="6559" y="1305"/>
                  </a:lnTo>
                  <a:lnTo>
                    <a:pt x="6538" y="1276"/>
                  </a:lnTo>
                  <a:lnTo>
                    <a:pt x="6515" y="1247"/>
                  </a:lnTo>
                  <a:lnTo>
                    <a:pt x="6490" y="1219"/>
                  </a:lnTo>
                  <a:lnTo>
                    <a:pt x="6463" y="1191"/>
                  </a:lnTo>
                  <a:lnTo>
                    <a:pt x="6433" y="1164"/>
                  </a:lnTo>
                  <a:lnTo>
                    <a:pt x="6400" y="1138"/>
                  </a:lnTo>
                  <a:lnTo>
                    <a:pt x="6367" y="1111"/>
                  </a:lnTo>
                  <a:lnTo>
                    <a:pt x="6329" y="1086"/>
                  </a:lnTo>
                  <a:lnTo>
                    <a:pt x="6289" y="1061"/>
                  </a:lnTo>
                  <a:lnTo>
                    <a:pt x="6247" y="1038"/>
                  </a:lnTo>
                  <a:lnTo>
                    <a:pt x="6201" y="1015"/>
                  </a:lnTo>
                  <a:lnTo>
                    <a:pt x="6153" y="993"/>
                  </a:lnTo>
                  <a:lnTo>
                    <a:pt x="4631" y="296"/>
                  </a:lnTo>
                  <a:lnTo>
                    <a:pt x="4491" y="231"/>
                  </a:lnTo>
                  <a:lnTo>
                    <a:pt x="4368" y="175"/>
                  </a:lnTo>
                  <a:lnTo>
                    <a:pt x="4312" y="150"/>
                  </a:lnTo>
                  <a:lnTo>
                    <a:pt x="4259" y="125"/>
                  </a:lnTo>
                  <a:lnTo>
                    <a:pt x="4208" y="104"/>
                  </a:lnTo>
                  <a:lnTo>
                    <a:pt x="4160" y="85"/>
                  </a:lnTo>
                  <a:lnTo>
                    <a:pt x="4115" y="67"/>
                  </a:lnTo>
                  <a:lnTo>
                    <a:pt x="4072" y="52"/>
                  </a:lnTo>
                  <a:lnTo>
                    <a:pt x="4030" y="38"/>
                  </a:lnTo>
                  <a:lnTo>
                    <a:pt x="3991" y="27"/>
                  </a:lnTo>
                  <a:lnTo>
                    <a:pt x="3952" y="17"/>
                  </a:lnTo>
                  <a:lnTo>
                    <a:pt x="3913" y="10"/>
                  </a:lnTo>
                  <a:lnTo>
                    <a:pt x="3876" y="4"/>
                  </a:lnTo>
                  <a:lnTo>
                    <a:pt x="3839" y="1"/>
                  </a:lnTo>
                  <a:lnTo>
                    <a:pt x="3802" y="0"/>
                  </a:lnTo>
                  <a:lnTo>
                    <a:pt x="3764" y="1"/>
                  </a:lnTo>
                  <a:lnTo>
                    <a:pt x="3727" y="4"/>
                  </a:lnTo>
                  <a:lnTo>
                    <a:pt x="3688" y="10"/>
                  </a:lnTo>
                  <a:lnTo>
                    <a:pt x="3648" y="18"/>
                  </a:lnTo>
                  <a:lnTo>
                    <a:pt x="3606" y="28"/>
                  </a:lnTo>
                  <a:lnTo>
                    <a:pt x="3564" y="39"/>
                  </a:lnTo>
                  <a:lnTo>
                    <a:pt x="3518" y="54"/>
                  </a:lnTo>
                  <a:lnTo>
                    <a:pt x="3472" y="70"/>
                  </a:lnTo>
                  <a:lnTo>
                    <a:pt x="3421" y="89"/>
                  </a:lnTo>
                  <a:lnTo>
                    <a:pt x="3369" y="110"/>
                  </a:lnTo>
                  <a:lnTo>
                    <a:pt x="3313" y="133"/>
                  </a:lnTo>
                  <a:lnTo>
                    <a:pt x="3190" y="187"/>
                  </a:lnTo>
                  <a:lnTo>
                    <a:pt x="3051" y="249"/>
                  </a:lnTo>
                  <a:lnTo>
                    <a:pt x="1429" y="993"/>
                  </a:lnTo>
                  <a:lnTo>
                    <a:pt x="1380" y="1015"/>
                  </a:lnTo>
                  <a:lnTo>
                    <a:pt x="1334" y="1038"/>
                  </a:lnTo>
                  <a:lnTo>
                    <a:pt x="1292" y="1061"/>
                  </a:lnTo>
                  <a:lnTo>
                    <a:pt x="1253" y="1086"/>
                  </a:lnTo>
                  <a:lnTo>
                    <a:pt x="1216" y="1111"/>
                  </a:lnTo>
                  <a:lnTo>
                    <a:pt x="1181" y="1138"/>
                  </a:lnTo>
                  <a:lnTo>
                    <a:pt x="1149" y="1164"/>
                  </a:lnTo>
                  <a:lnTo>
                    <a:pt x="1119" y="1191"/>
                  </a:lnTo>
                  <a:lnTo>
                    <a:pt x="1092" y="1219"/>
                  </a:lnTo>
                  <a:lnTo>
                    <a:pt x="1066" y="1247"/>
                  </a:lnTo>
                  <a:lnTo>
                    <a:pt x="1043" y="1276"/>
                  </a:lnTo>
                  <a:lnTo>
                    <a:pt x="1023" y="1305"/>
                  </a:lnTo>
                  <a:lnTo>
                    <a:pt x="1004" y="1336"/>
                  </a:lnTo>
                  <a:lnTo>
                    <a:pt x="986" y="1365"/>
                  </a:lnTo>
                  <a:lnTo>
                    <a:pt x="971" y="1396"/>
                  </a:lnTo>
                  <a:lnTo>
                    <a:pt x="957" y="1428"/>
                  </a:lnTo>
                  <a:lnTo>
                    <a:pt x="945" y="1459"/>
                  </a:lnTo>
                  <a:lnTo>
                    <a:pt x="934" y="1490"/>
                  </a:lnTo>
                  <a:lnTo>
                    <a:pt x="924" y="1522"/>
                  </a:lnTo>
                  <a:lnTo>
                    <a:pt x="916" y="1555"/>
                  </a:lnTo>
                  <a:lnTo>
                    <a:pt x="910" y="1588"/>
                  </a:lnTo>
                  <a:lnTo>
                    <a:pt x="903" y="1621"/>
                  </a:lnTo>
                  <a:lnTo>
                    <a:pt x="899" y="1653"/>
                  </a:lnTo>
                  <a:lnTo>
                    <a:pt x="895" y="1686"/>
                  </a:lnTo>
                  <a:lnTo>
                    <a:pt x="892" y="1720"/>
                  </a:lnTo>
                  <a:lnTo>
                    <a:pt x="889" y="1753"/>
                  </a:lnTo>
                  <a:lnTo>
                    <a:pt x="888" y="1786"/>
                  </a:lnTo>
                  <a:lnTo>
                    <a:pt x="886" y="1820"/>
                  </a:lnTo>
                  <a:lnTo>
                    <a:pt x="886" y="1886"/>
                  </a:lnTo>
                  <a:lnTo>
                    <a:pt x="886" y="1953"/>
                  </a:lnTo>
                  <a:lnTo>
                    <a:pt x="886" y="3284"/>
                  </a:lnTo>
                  <a:lnTo>
                    <a:pt x="1502" y="3284"/>
                  </a:lnTo>
                  <a:lnTo>
                    <a:pt x="1502" y="1997"/>
                  </a:lnTo>
                  <a:lnTo>
                    <a:pt x="1502" y="1994"/>
                  </a:lnTo>
                  <a:lnTo>
                    <a:pt x="1502" y="1959"/>
                  </a:lnTo>
                  <a:lnTo>
                    <a:pt x="1502" y="1920"/>
                  </a:lnTo>
                  <a:lnTo>
                    <a:pt x="1503" y="1876"/>
                  </a:lnTo>
                  <a:lnTo>
                    <a:pt x="1505" y="1830"/>
                  </a:lnTo>
                  <a:lnTo>
                    <a:pt x="1507" y="1807"/>
                  </a:lnTo>
                  <a:lnTo>
                    <a:pt x="1509" y="1785"/>
                  </a:lnTo>
                  <a:lnTo>
                    <a:pt x="1512" y="1762"/>
                  </a:lnTo>
                  <a:lnTo>
                    <a:pt x="1517" y="1742"/>
                  </a:lnTo>
                  <a:lnTo>
                    <a:pt x="1521" y="1722"/>
                  </a:lnTo>
                  <a:lnTo>
                    <a:pt x="1525" y="1703"/>
                  </a:lnTo>
                  <a:lnTo>
                    <a:pt x="1531" y="1686"/>
                  </a:lnTo>
                  <a:lnTo>
                    <a:pt x="1538" y="1671"/>
                  </a:lnTo>
                  <a:lnTo>
                    <a:pt x="1544" y="1661"/>
                  </a:lnTo>
                  <a:lnTo>
                    <a:pt x="1551" y="1651"/>
                  </a:lnTo>
                  <a:lnTo>
                    <a:pt x="1560" y="1641"/>
                  </a:lnTo>
                  <a:lnTo>
                    <a:pt x="1569" y="1631"/>
                  </a:lnTo>
                  <a:lnTo>
                    <a:pt x="1580" y="1623"/>
                  </a:lnTo>
                  <a:lnTo>
                    <a:pt x="1592" y="1613"/>
                  </a:lnTo>
                  <a:lnTo>
                    <a:pt x="1603" y="1605"/>
                  </a:lnTo>
                  <a:lnTo>
                    <a:pt x="1616" y="1597"/>
                  </a:lnTo>
                  <a:lnTo>
                    <a:pt x="1642" y="1581"/>
                  </a:lnTo>
                  <a:lnTo>
                    <a:pt x="1667" y="1569"/>
                  </a:lnTo>
                  <a:lnTo>
                    <a:pt x="1691" y="1557"/>
                  </a:lnTo>
                  <a:lnTo>
                    <a:pt x="1712" y="1548"/>
                  </a:lnTo>
                  <a:lnTo>
                    <a:pt x="1717" y="1545"/>
                  </a:lnTo>
                  <a:lnTo>
                    <a:pt x="3294" y="823"/>
                  </a:lnTo>
                  <a:lnTo>
                    <a:pt x="3339" y="802"/>
                  </a:lnTo>
                  <a:lnTo>
                    <a:pt x="3400" y="774"/>
                  </a:lnTo>
                  <a:lnTo>
                    <a:pt x="3472" y="742"/>
                  </a:lnTo>
                  <a:lnTo>
                    <a:pt x="3549" y="709"/>
                  </a:lnTo>
                  <a:lnTo>
                    <a:pt x="3588" y="693"/>
                  </a:lnTo>
                  <a:lnTo>
                    <a:pt x="3627" y="678"/>
                  </a:lnTo>
                  <a:lnTo>
                    <a:pt x="3665" y="664"/>
                  </a:lnTo>
                  <a:lnTo>
                    <a:pt x="3701" y="653"/>
                  </a:lnTo>
                  <a:lnTo>
                    <a:pt x="3733" y="643"/>
                  </a:lnTo>
                  <a:lnTo>
                    <a:pt x="3764" y="637"/>
                  </a:lnTo>
                  <a:lnTo>
                    <a:pt x="3778" y="634"/>
                  </a:lnTo>
                  <a:lnTo>
                    <a:pt x="3791" y="632"/>
                  </a:lnTo>
                  <a:lnTo>
                    <a:pt x="3802" y="631"/>
                  </a:lnTo>
                  <a:lnTo>
                    <a:pt x="3814" y="631"/>
                  </a:lnTo>
                  <a:lnTo>
                    <a:pt x="3824" y="632"/>
                  </a:lnTo>
                  <a:lnTo>
                    <a:pt x="3837" y="635"/>
                  </a:lnTo>
                  <a:lnTo>
                    <a:pt x="3850" y="638"/>
                  </a:lnTo>
                  <a:lnTo>
                    <a:pt x="3865" y="641"/>
                  </a:lnTo>
                  <a:lnTo>
                    <a:pt x="3898" y="652"/>
                  </a:lnTo>
                  <a:lnTo>
                    <a:pt x="3935" y="664"/>
                  </a:lnTo>
                  <a:lnTo>
                    <a:pt x="3974" y="679"/>
                  </a:lnTo>
                  <a:lnTo>
                    <a:pt x="4015" y="696"/>
                  </a:lnTo>
                  <a:lnTo>
                    <a:pt x="4058" y="714"/>
                  </a:lnTo>
                  <a:lnTo>
                    <a:pt x="4101" y="734"/>
                  </a:lnTo>
                  <a:lnTo>
                    <a:pt x="4187" y="773"/>
                  </a:lnTo>
                  <a:lnTo>
                    <a:pt x="4267" y="811"/>
                  </a:lnTo>
                  <a:lnTo>
                    <a:pt x="4335" y="844"/>
                  </a:lnTo>
                  <a:lnTo>
                    <a:pt x="4386" y="868"/>
                  </a:lnTo>
                  <a:lnTo>
                    <a:pt x="5864" y="1545"/>
                  </a:lnTo>
                  <a:lnTo>
                    <a:pt x="5868" y="1546"/>
                  </a:lnTo>
                  <a:lnTo>
                    <a:pt x="5890" y="1557"/>
                  </a:lnTo>
                  <a:lnTo>
                    <a:pt x="5914" y="1569"/>
                  </a:lnTo>
                  <a:lnTo>
                    <a:pt x="5940" y="1581"/>
                  </a:lnTo>
                  <a:lnTo>
                    <a:pt x="5965" y="1597"/>
                  </a:lnTo>
                  <a:lnTo>
                    <a:pt x="5978" y="1605"/>
                  </a:lnTo>
                  <a:lnTo>
                    <a:pt x="5989" y="1613"/>
                  </a:lnTo>
                  <a:lnTo>
                    <a:pt x="6001" y="1623"/>
                  </a:lnTo>
                  <a:lnTo>
                    <a:pt x="6012" y="1631"/>
                  </a:lnTo>
                  <a:lnTo>
                    <a:pt x="6021" y="1641"/>
                  </a:lnTo>
                  <a:lnTo>
                    <a:pt x="6030" y="1651"/>
                  </a:lnTo>
                  <a:lnTo>
                    <a:pt x="6037" y="1661"/>
                  </a:lnTo>
                  <a:lnTo>
                    <a:pt x="6043" y="1671"/>
                  </a:lnTo>
                  <a:lnTo>
                    <a:pt x="6051" y="1687"/>
                  </a:lnTo>
                  <a:lnTo>
                    <a:pt x="6056" y="1703"/>
                  </a:lnTo>
                  <a:lnTo>
                    <a:pt x="6061" y="1722"/>
                  </a:lnTo>
                  <a:lnTo>
                    <a:pt x="6066" y="1742"/>
                  </a:lnTo>
                  <a:lnTo>
                    <a:pt x="6069" y="1764"/>
                  </a:lnTo>
                  <a:lnTo>
                    <a:pt x="6072" y="1785"/>
                  </a:lnTo>
                  <a:lnTo>
                    <a:pt x="6074" y="1807"/>
                  </a:lnTo>
                  <a:lnTo>
                    <a:pt x="6076" y="1830"/>
                  </a:lnTo>
                  <a:lnTo>
                    <a:pt x="6078" y="1876"/>
                  </a:lnTo>
                  <a:lnTo>
                    <a:pt x="6079" y="1919"/>
                  </a:lnTo>
                  <a:lnTo>
                    <a:pt x="6081" y="1959"/>
                  </a:lnTo>
                  <a:lnTo>
                    <a:pt x="6081" y="1993"/>
                  </a:lnTo>
                  <a:lnTo>
                    <a:pt x="6081" y="3284"/>
                  </a:lnTo>
                  <a:lnTo>
                    <a:pt x="6696" y="32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rgbClr val="2A2D42"/>
                </a:solidFill>
              </a:endParaRPr>
            </a:p>
          </p:txBody>
        </p:sp>
      </p:grpSp>
    </p:spTree>
    <p:extLst>
      <p:ext uri="{BB962C8B-B14F-4D97-AF65-F5344CB8AC3E}">
        <p14:creationId xmlns:p14="http://schemas.microsoft.com/office/powerpoint/2010/main" val="787241412"/>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anim calcmode="lin" valueType="num">
                                      <p:cBhvr>
                                        <p:cTn id="10" dur="500" fill="hold"/>
                                        <p:tgtEl>
                                          <p:spTgt spid="42"/>
                                        </p:tgtEl>
                                        <p:attrNameLst>
                                          <p:attrName>ppt_x</p:attrName>
                                        </p:attrNameLst>
                                      </p:cBhvr>
                                      <p:tavLst>
                                        <p:tav tm="0">
                                          <p:val>
                                            <p:fltVal val="0.5"/>
                                          </p:val>
                                        </p:tav>
                                        <p:tav tm="100000">
                                          <p:val>
                                            <p:strVal val="#ppt_x"/>
                                          </p:val>
                                        </p:tav>
                                      </p:tavLst>
                                    </p:anim>
                                    <p:anim calcmode="lin" valueType="num">
                                      <p:cBhvr>
                                        <p:cTn id="11" dur="500" fill="hold"/>
                                        <p:tgtEl>
                                          <p:spTgt spid="4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30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anim calcmode="lin" valueType="num">
                                      <p:cBhvr>
                                        <p:cTn id="17" dur="500" fill="hold"/>
                                        <p:tgtEl>
                                          <p:spTgt spid="45"/>
                                        </p:tgtEl>
                                        <p:attrNameLst>
                                          <p:attrName>ppt_x</p:attrName>
                                        </p:attrNameLst>
                                      </p:cBhvr>
                                      <p:tavLst>
                                        <p:tav tm="0">
                                          <p:val>
                                            <p:fltVal val="0.5"/>
                                          </p:val>
                                        </p:tav>
                                        <p:tav tm="100000">
                                          <p:val>
                                            <p:strVal val="#ppt_x"/>
                                          </p:val>
                                        </p:tav>
                                      </p:tavLst>
                                    </p:anim>
                                    <p:anim calcmode="lin" valueType="num">
                                      <p:cBhvr>
                                        <p:cTn id="18" dur="500" fill="hold"/>
                                        <p:tgtEl>
                                          <p:spTgt spid="45"/>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60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fltVal val="0.5"/>
                                          </p:val>
                                        </p:tav>
                                        <p:tav tm="100000">
                                          <p:val>
                                            <p:strVal val="#ppt_x"/>
                                          </p:val>
                                        </p:tav>
                                      </p:tavLst>
                                    </p:anim>
                                    <p:anim calcmode="lin" valueType="num">
                                      <p:cBhvr>
                                        <p:cTn id="25" dur="500" fill="hold"/>
                                        <p:tgtEl>
                                          <p:spTgt spid="43"/>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90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anim calcmode="lin" valueType="num">
                                      <p:cBhvr>
                                        <p:cTn id="31" dur="500" fill="hold"/>
                                        <p:tgtEl>
                                          <p:spTgt spid="39"/>
                                        </p:tgtEl>
                                        <p:attrNameLst>
                                          <p:attrName>ppt_x</p:attrName>
                                        </p:attrNameLst>
                                      </p:cBhvr>
                                      <p:tavLst>
                                        <p:tav tm="0">
                                          <p:val>
                                            <p:fltVal val="0.5"/>
                                          </p:val>
                                        </p:tav>
                                        <p:tav tm="100000">
                                          <p:val>
                                            <p:strVal val="#ppt_x"/>
                                          </p:val>
                                        </p:tav>
                                      </p:tavLst>
                                    </p:anim>
                                    <p:anim calcmode="lin" valueType="num">
                                      <p:cBhvr>
                                        <p:cTn id="32" dur="500" fill="hold"/>
                                        <p:tgtEl>
                                          <p:spTgt spid="39"/>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120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anim calcmode="lin" valueType="num">
                                      <p:cBhvr>
                                        <p:cTn id="38" dur="500" fill="hold"/>
                                        <p:tgtEl>
                                          <p:spTgt spid="41"/>
                                        </p:tgtEl>
                                        <p:attrNameLst>
                                          <p:attrName>ppt_x</p:attrName>
                                        </p:attrNameLst>
                                      </p:cBhvr>
                                      <p:tavLst>
                                        <p:tav tm="0">
                                          <p:val>
                                            <p:fltVal val="0.5"/>
                                          </p:val>
                                        </p:tav>
                                        <p:tav tm="100000">
                                          <p:val>
                                            <p:strVal val="#ppt_x"/>
                                          </p:val>
                                        </p:tav>
                                      </p:tavLst>
                                    </p:anim>
                                    <p:anim calcmode="lin" valueType="num">
                                      <p:cBhvr>
                                        <p:cTn id="39" dur="500" fill="hold"/>
                                        <p:tgtEl>
                                          <p:spTgt spid="41"/>
                                        </p:tgtEl>
                                        <p:attrNameLst>
                                          <p:attrName>ppt_y</p:attrName>
                                        </p:attrNameLst>
                                      </p:cBhvr>
                                      <p:tavLst>
                                        <p:tav tm="0">
                                          <p:val>
                                            <p:fltVal val="0.5"/>
                                          </p:val>
                                        </p:tav>
                                        <p:tav tm="100000">
                                          <p:val>
                                            <p:strVal val="#ppt_y"/>
                                          </p:val>
                                        </p:tav>
                                      </p:tavLst>
                                    </p:anim>
                                  </p:childTnLst>
                                </p:cTn>
                              </p:par>
                            </p:childTnLst>
                          </p:cTn>
                        </p:par>
                        <p:par>
                          <p:cTn id="40" fill="hold">
                            <p:stCondLst>
                              <p:cond delay="1700"/>
                            </p:stCondLst>
                            <p:childTnLst>
                              <p:par>
                                <p:cTn id="41" presetID="16" presetClass="entr" presetSubtype="26"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arn(inHorizontal)">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1917127" y="5020022"/>
            <a:ext cx="7264525" cy="142646"/>
          </a:xfrm>
          <a:custGeom>
            <a:avLst/>
            <a:gdLst>
              <a:gd name="connsiteX0" fmla="*/ 0 w 7407400"/>
              <a:gd name="connsiteY0" fmla="*/ 142646 h 142646"/>
              <a:gd name="connsiteX1" fmla="*/ 160856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 name="connsiteX0" fmla="*/ 0 w 7264525"/>
              <a:gd name="connsiteY0" fmla="*/ 142646 h 142646"/>
              <a:gd name="connsiteX1" fmla="*/ 160856 w 7264525"/>
              <a:gd name="connsiteY1" fmla="*/ 0 h 142646"/>
              <a:gd name="connsiteX2" fmla="*/ 7264525 w 7264525"/>
              <a:gd name="connsiteY2" fmla="*/ 0 h 142646"/>
              <a:gd name="connsiteX3" fmla="*/ 7246544 w 7264525"/>
              <a:gd name="connsiteY3" fmla="*/ 142646 h 142646"/>
              <a:gd name="connsiteX4" fmla="*/ 0 w 7264525"/>
              <a:gd name="connsiteY4" fmla="*/ 142646 h 14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4525" h="142646">
                <a:moveTo>
                  <a:pt x="0" y="142646"/>
                </a:moveTo>
                <a:lnTo>
                  <a:pt x="160856" y="0"/>
                </a:lnTo>
                <a:lnTo>
                  <a:pt x="7264525" y="0"/>
                </a:lnTo>
                <a:lnTo>
                  <a:pt x="7246544" y="142646"/>
                </a:lnTo>
                <a:lnTo>
                  <a:pt x="0" y="142646"/>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2"/>
          <p:cNvSpPr/>
          <p:nvPr/>
        </p:nvSpPr>
        <p:spPr>
          <a:xfrm>
            <a:off x="-9524" y="3122"/>
            <a:ext cx="981124" cy="616859"/>
          </a:xfrm>
          <a:custGeom>
            <a:avLst/>
            <a:gdLst>
              <a:gd name="connsiteX0" fmla="*/ 0 w 6362700"/>
              <a:gd name="connsiteY0" fmla="*/ 0 h 5181600"/>
              <a:gd name="connsiteX1" fmla="*/ 0 w 6362700"/>
              <a:gd name="connsiteY1" fmla="*/ 2314575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81600"/>
              <a:gd name="connsiteX1" fmla="*/ 0 w 6362700"/>
              <a:gd name="connsiteY1" fmla="*/ 2857500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72075"/>
              <a:gd name="connsiteX1" fmla="*/ 0 w 6362700"/>
              <a:gd name="connsiteY1" fmla="*/ 2857500 h 5172075"/>
              <a:gd name="connsiteX2" fmla="*/ 2505075 w 6362700"/>
              <a:gd name="connsiteY2" fmla="*/ 5162550 h 5172075"/>
              <a:gd name="connsiteX3" fmla="*/ 6362700 w 6362700"/>
              <a:gd name="connsiteY3" fmla="*/ 5172075 h 5172075"/>
              <a:gd name="connsiteX4" fmla="*/ 752475 w 6362700"/>
              <a:gd name="connsiteY4" fmla="*/ 9525 h 5172075"/>
              <a:gd name="connsiteX5" fmla="*/ 0 w 6362700"/>
              <a:gd name="connsiteY5" fmla="*/ 0 h 517207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752475 w 6810375"/>
              <a:gd name="connsiteY4" fmla="*/ 9525 h 5181600"/>
              <a:gd name="connsiteX5" fmla="*/ 0 w 6810375"/>
              <a:gd name="connsiteY5" fmla="*/ 0 h 5181600"/>
              <a:gd name="connsiteX0" fmla="*/ 0 w 6810375"/>
              <a:gd name="connsiteY0" fmla="*/ 9525 h 5191125"/>
              <a:gd name="connsiteX1" fmla="*/ 0 w 6810375"/>
              <a:gd name="connsiteY1" fmla="*/ 2867025 h 5191125"/>
              <a:gd name="connsiteX2" fmla="*/ 2505075 w 6810375"/>
              <a:gd name="connsiteY2" fmla="*/ 5172075 h 5191125"/>
              <a:gd name="connsiteX3" fmla="*/ 6810375 w 6810375"/>
              <a:gd name="connsiteY3" fmla="*/ 5191125 h 5191125"/>
              <a:gd name="connsiteX4" fmla="*/ 1219200 w 6810375"/>
              <a:gd name="connsiteY4" fmla="*/ 0 h 5191125"/>
              <a:gd name="connsiteX5" fmla="*/ 0 w 6810375"/>
              <a:gd name="connsiteY5" fmla="*/ 9525 h 519112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1247775 w 6810375"/>
              <a:gd name="connsiteY4" fmla="*/ 9525 h 5181600"/>
              <a:gd name="connsiteX5" fmla="*/ 0 w 6810375"/>
              <a:gd name="connsiteY5" fmla="*/ 0 h 5181600"/>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9525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76350 w 6810375"/>
              <a:gd name="connsiteY4" fmla="*/ 1905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3959974 w 6810375"/>
              <a:gd name="connsiteY4" fmla="*/ 0 h 5191125"/>
              <a:gd name="connsiteX5" fmla="*/ 0 w 6810375"/>
              <a:gd name="connsiteY5" fmla="*/ 0 h 5191125"/>
              <a:gd name="connsiteX0" fmla="*/ 0 w 8747662"/>
              <a:gd name="connsiteY0" fmla="*/ 0 h 5191125"/>
              <a:gd name="connsiteX1" fmla="*/ 0 w 8747662"/>
              <a:gd name="connsiteY1" fmla="*/ 2857500 h 5191125"/>
              <a:gd name="connsiteX2" fmla="*/ 2514600 w 8747662"/>
              <a:gd name="connsiteY2" fmla="*/ 5191125 h 5191125"/>
              <a:gd name="connsiteX3" fmla="*/ 8747662 w 8747662"/>
              <a:gd name="connsiteY3" fmla="*/ 5181596 h 5191125"/>
              <a:gd name="connsiteX4" fmla="*/ 3959974 w 8747662"/>
              <a:gd name="connsiteY4" fmla="*/ 0 h 5191125"/>
              <a:gd name="connsiteX5" fmla="*/ 0 w 8747662"/>
              <a:gd name="connsiteY5" fmla="*/ 0 h 519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7662" h="5191125">
                <a:moveTo>
                  <a:pt x="0" y="0"/>
                </a:moveTo>
                <a:lnTo>
                  <a:pt x="0" y="2857500"/>
                </a:lnTo>
                <a:lnTo>
                  <a:pt x="2514600" y="5191125"/>
                </a:lnTo>
                <a:lnTo>
                  <a:pt x="8747662" y="5181596"/>
                </a:lnTo>
                <a:lnTo>
                  <a:pt x="3959974" y="0"/>
                </a:lnTo>
                <a:lnTo>
                  <a:pt x="0" y="0"/>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p:cNvSpPr/>
          <p:nvPr/>
        </p:nvSpPr>
        <p:spPr>
          <a:xfrm flipH="1">
            <a:off x="7164288" y="0"/>
            <a:ext cx="1986920" cy="619981"/>
          </a:xfrm>
          <a:prstGeom prst="parallelogram">
            <a:avLst>
              <a:gd name="adj" fmla="val 112766"/>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p:cNvSpPr/>
          <p:nvPr/>
        </p:nvSpPr>
        <p:spPr>
          <a:xfrm flipH="1">
            <a:off x="558602" y="3122"/>
            <a:ext cx="4435192" cy="616859"/>
          </a:xfrm>
          <a:custGeom>
            <a:avLst/>
            <a:gdLst>
              <a:gd name="connsiteX0" fmla="*/ 0 w 4435192"/>
              <a:gd name="connsiteY0" fmla="*/ 616859 h 616859"/>
              <a:gd name="connsiteX1" fmla="*/ 695607 w 4435192"/>
              <a:gd name="connsiteY1" fmla="*/ 0 h 616859"/>
              <a:gd name="connsiteX2" fmla="*/ 4435192 w 4435192"/>
              <a:gd name="connsiteY2" fmla="*/ 0 h 616859"/>
              <a:gd name="connsiteX3" fmla="*/ 3739585 w 4435192"/>
              <a:gd name="connsiteY3" fmla="*/ 616859 h 616859"/>
              <a:gd name="connsiteX4" fmla="*/ 0 w 4435192"/>
              <a:gd name="connsiteY4" fmla="*/ 616859 h 616859"/>
              <a:gd name="connsiteX0" fmla="*/ 0 w 4435192"/>
              <a:gd name="connsiteY0" fmla="*/ 616859 h 616859"/>
              <a:gd name="connsiteX1" fmla="*/ 695607 w 4435192"/>
              <a:gd name="connsiteY1" fmla="*/ 0 h 616859"/>
              <a:gd name="connsiteX2" fmla="*/ 4435192 w 4435192"/>
              <a:gd name="connsiteY2" fmla="*/ 0 h 616859"/>
              <a:gd name="connsiteX3" fmla="*/ 3901510 w 4435192"/>
              <a:gd name="connsiteY3" fmla="*/ 616859 h 616859"/>
              <a:gd name="connsiteX4" fmla="*/ 0 w 4435192"/>
              <a:gd name="connsiteY4" fmla="*/ 616859 h 6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192" h="616859">
                <a:moveTo>
                  <a:pt x="0" y="616859"/>
                </a:moveTo>
                <a:lnTo>
                  <a:pt x="695607" y="0"/>
                </a:lnTo>
                <a:lnTo>
                  <a:pt x="4435192" y="0"/>
                </a:lnTo>
                <a:lnTo>
                  <a:pt x="3901510" y="616859"/>
                </a:lnTo>
                <a:lnTo>
                  <a:pt x="0" y="616859"/>
                </a:lnTo>
                <a:close/>
              </a:path>
            </a:pathLst>
          </a:cu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p:cNvSpPr/>
          <p:nvPr/>
        </p:nvSpPr>
        <p:spPr>
          <a:xfrm>
            <a:off x="-27087" y="5020022"/>
            <a:ext cx="7407400" cy="142646"/>
          </a:xfrm>
          <a:custGeom>
            <a:avLst/>
            <a:gdLst>
              <a:gd name="connsiteX0" fmla="*/ 0 w 7407400"/>
              <a:gd name="connsiteY0" fmla="*/ 142646 h 142646"/>
              <a:gd name="connsiteX1" fmla="*/ 160856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 name="connsiteX0" fmla="*/ 0 w 7407400"/>
              <a:gd name="connsiteY0" fmla="*/ 142646 h 142646"/>
              <a:gd name="connsiteX1" fmla="*/ 17981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7400" h="142646">
                <a:moveTo>
                  <a:pt x="0" y="142646"/>
                </a:moveTo>
                <a:lnTo>
                  <a:pt x="17981" y="0"/>
                </a:lnTo>
                <a:lnTo>
                  <a:pt x="7407400" y="0"/>
                </a:lnTo>
                <a:lnTo>
                  <a:pt x="7246544" y="142646"/>
                </a:lnTo>
                <a:lnTo>
                  <a:pt x="0" y="142646"/>
                </a:lnTo>
                <a:close/>
              </a:path>
            </a:pathLst>
          </a:cu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7772682" y="51470"/>
            <a:ext cx="903774" cy="523220"/>
          </a:xfrm>
          <a:prstGeom prst="rect">
            <a:avLst/>
          </a:prstGeom>
          <a:noFill/>
        </p:spPr>
        <p:txBody>
          <a:bodyPr wrap="none" rtlCol="0">
            <a:spAutoFit/>
          </a:bodyPr>
          <a:lstStyle/>
          <a:p>
            <a:r>
              <a:rPr lang="en-US" altLang="zh-CN" sz="2800" dirty="0" smtClean="0">
                <a:solidFill>
                  <a:srgbClr val="DF0024"/>
                </a:solidFill>
                <a:latin typeface="Impact" pitchFamily="34" charset="0"/>
              </a:rPr>
              <a:t>LOGO</a:t>
            </a:r>
            <a:endParaRPr lang="zh-CN" altLang="en-US" sz="2800" dirty="0">
              <a:solidFill>
                <a:srgbClr val="DF0024"/>
              </a:solidFill>
              <a:latin typeface="Impact" pitchFamily="34" charset="0"/>
            </a:endParaRPr>
          </a:p>
        </p:txBody>
      </p:sp>
      <p:sp>
        <p:nvSpPr>
          <p:cNvPr id="11" name="TextBox 10"/>
          <p:cNvSpPr txBox="1"/>
          <p:nvPr/>
        </p:nvSpPr>
        <p:spPr>
          <a:xfrm>
            <a:off x="1247244" y="49941"/>
            <a:ext cx="1620957" cy="523220"/>
          </a:xfrm>
          <a:prstGeom prst="rect">
            <a:avLst/>
          </a:prstGeom>
          <a:noFill/>
        </p:spPr>
        <p:txBody>
          <a:bodyPr wrap="none" rtlCol="0">
            <a:spAutoFit/>
          </a:bodyPr>
          <a:lstStyle/>
          <a:p>
            <a:r>
              <a:rPr lang="zh-CN" altLang="en-US" sz="2800" b="1" dirty="0" smtClean="0">
                <a:latin typeface="微软雅黑" pitchFamily="34" charset="-122"/>
                <a:ea typeface="微软雅黑" pitchFamily="34" charset="-122"/>
              </a:rPr>
              <a:t>关于我们</a:t>
            </a:r>
            <a:endParaRPr lang="zh-CN" altLang="en-US" sz="2800" b="1" dirty="0">
              <a:latin typeface="微软雅黑" pitchFamily="34" charset="-122"/>
              <a:ea typeface="微软雅黑" pitchFamily="34" charset="-122"/>
            </a:endParaRPr>
          </a:p>
        </p:txBody>
      </p:sp>
      <p:sp>
        <p:nvSpPr>
          <p:cNvPr id="4" name="TextBox 3"/>
          <p:cNvSpPr txBox="1"/>
          <p:nvPr/>
        </p:nvSpPr>
        <p:spPr>
          <a:xfrm>
            <a:off x="73596" y="51470"/>
            <a:ext cx="513282" cy="523220"/>
          </a:xfrm>
          <a:prstGeom prst="rect">
            <a:avLst/>
          </a:prstGeom>
          <a:noFill/>
        </p:spPr>
        <p:txBody>
          <a:bodyPr wrap="none" rtlCol="0">
            <a:spAutoFit/>
          </a:bodyPr>
          <a:lstStyle/>
          <a:p>
            <a:r>
              <a:rPr lang="en-US" altLang="zh-CN" sz="2800" dirty="0" smtClean="0">
                <a:solidFill>
                  <a:schemeClr val="bg1"/>
                </a:solidFill>
                <a:effectLst>
                  <a:outerShdw blurRad="38100" dist="38100" dir="2700000" algn="tl">
                    <a:srgbClr val="000000">
                      <a:alpha val="43137"/>
                    </a:srgbClr>
                  </a:outerShdw>
                </a:effectLst>
                <a:latin typeface="Impact" pitchFamily="34" charset="0"/>
              </a:rPr>
              <a:t>01</a:t>
            </a:r>
            <a:endParaRPr lang="zh-CN" altLang="en-US" sz="2800" dirty="0">
              <a:solidFill>
                <a:schemeClr val="bg1"/>
              </a:solidFill>
              <a:effectLst>
                <a:outerShdw blurRad="38100" dist="38100" dir="2700000" algn="tl">
                  <a:srgbClr val="000000">
                    <a:alpha val="43137"/>
                  </a:srgbClr>
                </a:outerShdw>
              </a:effectLst>
              <a:latin typeface="Impact" pitchFamily="34" charset="0"/>
            </a:endParaRPr>
          </a:p>
        </p:txBody>
      </p:sp>
      <p:sp>
        <p:nvSpPr>
          <p:cNvPr id="12" name="矩形 11"/>
          <p:cNvSpPr/>
          <p:nvPr/>
        </p:nvSpPr>
        <p:spPr>
          <a:xfrm>
            <a:off x="209216" y="699542"/>
            <a:ext cx="2864682" cy="2055670"/>
          </a:xfrm>
          <a:prstGeom prst="rect">
            <a:avLst/>
          </a:prstGeom>
          <a:blipFill dpi="0" rotWithShape="1">
            <a:blip r:embed="rId3"/>
            <a:srcRect/>
            <a:stretch>
              <a:fillRect l="-5199" r="-51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139659" y="699542"/>
            <a:ext cx="2864682" cy="2055670"/>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070102" y="699542"/>
            <a:ext cx="2864682" cy="2055670"/>
          </a:xfrm>
          <a:prstGeom prst="rect">
            <a:avLst/>
          </a:prstGeom>
          <a:blipFill dpi="0" rotWithShape="1">
            <a:blip r:embed="rId4"/>
            <a:srcRect/>
            <a:stretch>
              <a:fillRect t="-35672" b="-356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09216" y="2808642"/>
            <a:ext cx="2864682" cy="2055670"/>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139659" y="2808642"/>
            <a:ext cx="2864682" cy="2055670"/>
          </a:xfrm>
          <a:prstGeom prst="rect">
            <a:avLst/>
          </a:prstGeom>
          <a:blipFill dpi="0" rotWithShape="1">
            <a:blip r:embed="rId5"/>
            <a:srcRect/>
            <a:stretch>
              <a:fillRect t="-50084" b="-2126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070102" y="2808641"/>
            <a:ext cx="2864682" cy="2055670"/>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3"/>
          <p:cNvSpPr>
            <a:spLocks noChangeArrowheads="1"/>
          </p:cNvSpPr>
          <p:nvPr/>
        </p:nvSpPr>
        <p:spPr bwMode="auto">
          <a:xfrm>
            <a:off x="3570112" y="1347614"/>
            <a:ext cx="2370040" cy="7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000" dirty="0" smtClean="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点此输入</a:t>
            </a:r>
            <a:r>
              <a:rPr lang="zh-CN" altLang="en-US"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文字说明点此输入文字说明</a:t>
            </a:r>
            <a:endParaRPr lang="en-US" altLang="zh-CN"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点此输入文字</a:t>
            </a:r>
            <a:r>
              <a:rPr lang="zh-CN" altLang="en-US" sz="1000" dirty="0" smtClean="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说明</a:t>
            </a:r>
            <a:r>
              <a:rPr lang="zh-CN" altLang="en-US"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点此输入文字说明</a:t>
            </a:r>
            <a:endParaRPr lang="en-US" altLang="zh-CN"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点此输入文字</a:t>
            </a:r>
            <a:r>
              <a:rPr lang="zh-CN" altLang="en-US" sz="1000" dirty="0" smtClean="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说明</a:t>
            </a:r>
            <a:r>
              <a:rPr lang="zh-CN" altLang="en-US"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点此输入文字</a:t>
            </a:r>
            <a:r>
              <a:rPr lang="zh-CN" altLang="en-US" sz="1000" dirty="0" smtClean="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说明</a:t>
            </a:r>
            <a:endParaRPr lang="en-US" altLang="zh-CN"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endParaRPr>
          </a:p>
        </p:txBody>
      </p:sp>
      <p:sp>
        <p:nvSpPr>
          <p:cNvPr id="20" name="TextBox 3"/>
          <p:cNvSpPr>
            <a:spLocks noChangeArrowheads="1"/>
          </p:cNvSpPr>
          <p:nvPr/>
        </p:nvSpPr>
        <p:spPr bwMode="auto">
          <a:xfrm>
            <a:off x="481038" y="3540220"/>
            <a:ext cx="2335723" cy="7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点此输入文字说明点此输入文字说明</a:t>
            </a:r>
            <a:endParaRPr lang="en-US" altLang="zh-CN"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点此输入文字说明点此输入文字说明</a:t>
            </a:r>
            <a:endParaRPr lang="en-US" altLang="zh-CN"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点此输入文字说明点此输入文字说明</a:t>
            </a:r>
            <a:endParaRPr lang="en-US" altLang="zh-CN"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endParaRPr>
          </a:p>
        </p:txBody>
      </p:sp>
      <p:sp>
        <p:nvSpPr>
          <p:cNvPr id="21" name="TextBox 3"/>
          <p:cNvSpPr>
            <a:spLocks noChangeArrowheads="1"/>
          </p:cNvSpPr>
          <p:nvPr/>
        </p:nvSpPr>
        <p:spPr bwMode="auto">
          <a:xfrm>
            <a:off x="6413675" y="3540220"/>
            <a:ext cx="2514056" cy="73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点此输入文字说明点此输入文字说明</a:t>
            </a:r>
            <a:endParaRPr lang="en-US" altLang="zh-CN"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点此输入文字说明点此输入文字说明</a:t>
            </a:r>
            <a:endParaRPr lang="en-US" altLang="zh-CN"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rPr>
              <a:t>点此输入文字说明点此输入文字说明</a:t>
            </a:r>
            <a:endParaRPr lang="en-US" altLang="zh-CN" sz="1000" dirty="0">
              <a:solidFill>
                <a:schemeClr val="bg1"/>
              </a:solidFill>
              <a:latin typeface="微软雅黑" pitchFamily="34" charset="-122"/>
              <a:ea typeface="微软雅黑" pitchFamily="34" charset="-122"/>
              <a:cs typeface="Arial" panose="020B0604020202020204" pitchFamily="34" charset="0"/>
              <a:sym typeface="宋体" panose="02010600030101010101" pitchFamily="2" charset="-122"/>
            </a:endParaRPr>
          </a:p>
        </p:txBody>
      </p:sp>
      <p:sp>
        <p:nvSpPr>
          <p:cNvPr id="22" name="矩形 32"/>
          <p:cNvSpPr/>
          <p:nvPr/>
        </p:nvSpPr>
        <p:spPr>
          <a:xfrm flipH="1">
            <a:off x="3139659" y="2067274"/>
            <a:ext cx="662336" cy="687938"/>
          </a:xfrm>
          <a:custGeom>
            <a:avLst/>
            <a:gdLst/>
            <a:ahLst/>
            <a:cxnLst/>
            <a:rect l="l" t="t" r="r" b="b"/>
            <a:pathLst>
              <a:path w="1862852" h="1934859">
                <a:moveTo>
                  <a:pt x="895422" y="0"/>
                </a:moveTo>
                <a:lnTo>
                  <a:pt x="1862852" y="967430"/>
                </a:lnTo>
                <a:lnTo>
                  <a:pt x="1830523" y="999758"/>
                </a:lnTo>
                <a:lnTo>
                  <a:pt x="1830523" y="999758"/>
                </a:lnTo>
                <a:lnTo>
                  <a:pt x="895421" y="1934859"/>
                </a:lnTo>
                <a:lnTo>
                  <a:pt x="863093" y="1902531"/>
                </a:lnTo>
                <a:lnTo>
                  <a:pt x="1770654" y="994970"/>
                </a:lnTo>
                <a:lnTo>
                  <a:pt x="0" y="994970"/>
                </a:lnTo>
                <a:lnTo>
                  <a:pt x="0" y="949251"/>
                </a:lnTo>
                <a:lnTo>
                  <a:pt x="1780016" y="949251"/>
                </a:lnTo>
                <a:lnTo>
                  <a:pt x="863094" y="323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32"/>
          <p:cNvSpPr/>
          <p:nvPr/>
        </p:nvSpPr>
        <p:spPr>
          <a:xfrm>
            <a:off x="2411562" y="4176374"/>
            <a:ext cx="662336" cy="687938"/>
          </a:xfrm>
          <a:custGeom>
            <a:avLst/>
            <a:gdLst/>
            <a:ahLst/>
            <a:cxnLst/>
            <a:rect l="l" t="t" r="r" b="b"/>
            <a:pathLst>
              <a:path w="1862852" h="1934859">
                <a:moveTo>
                  <a:pt x="895422" y="0"/>
                </a:moveTo>
                <a:lnTo>
                  <a:pt x="1862852" y="967430"/>
                </a:lnTo>
                <a:lnTo>
                  <a:pt x="1830523" y="999758"/>
                </a:lnTo>
                <a:lnTo>
                  <a:pt x="1830523" y="999758"/>
                </a:lnTo>
                <a:lnTo>
                  <a:pt x="895421" y="1934859"/>
                </a:lnTo>
                <a:lnTo>
                  <a:pt x="863093" y="1902531"/>
                </a:lnTo>
                <a:lnTo>
                  <a:pt x="1770654" y="994970"/>
                </a:lnTo>
                <a:lnTo>
                  <a:pt x="0" y="994970"/>
                </a:lnTo>
                <a:lnTo>
                  <a:pt x="0" y="949251"/>
                </a:lnTo>
                <a:lnTo>
                  <a:pt x="1780016" y="949251"/>
                </a:lnTo>
                <a:lnTo>
                  <a:pt x="863094" y="323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32"/>
          <p:cNvSpPr/>
          <p:nvPr/>
        </p:nvSpPr>
        <p:spPr>
          <a:xfrm rot="16200000">
            <a:off x="6082903" y="2795841"/>
            <a:ext cx="662336" cy="687938"/>
          </a:xfrm>
          <a:custGeom>
            <a:avLst/>
            <a:gdLst/>
            <a:ahLst/>
            <a:cxnLst/>
            <a:rect l="l" t="t" r="r" b="b"/>
            <a:pathLst>
              <a:path w="1862852" h="1934859">
                <a:moveTo>
                  <a:pt x="895422" y="0"/>
                </a:moveTo>
                <a:lnTo>
                  <a:pt x="1862852" y="967430"/>
                </a:lnTo>
                <a:lnTo>
                  <a:pt x="1830523" y="999758"/>
                </a:lnTo>
                <a:lnTo>
                  <a:pt x="1830523" y="999758"/>
                </a:lnTo>
                <a:lnTo>
                  <a:pt x="895421" y="1934859"/>
                </a:lnTo>
                <a:lnTo>
                  <a:pt x="863093" y="1902531"/>
                </a:lnTo>
                <a:lnTo>
                  <a:pt x="1770654" y="994970"/>
                </a:lnTo>
                <a:lnTo>
                  <a:pt x="0" y="994970"/>
                </a:lnTo>
                <a:lnTo>
                  <a:pt x="0" y="949251"/>
                </a:lnTo>
                <a:lnTo>
                  <a:pt x="1780016" y="949251"/>
                </a:lnTo>
                <a:lnTo>
                  <a:pt x="863094" y="323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7722888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1000"/>
                            </p:stCondLst>
                            <p:childTnLst>
                              <p:par>
                                <p:cTn id="27" presetID="23" presetClass="entr" presetSubtype="52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ppt_x</p:attrName>
                                        </p:attrNameLst>
                                      </p:cBhvr>
                                      <p:tavLst>
                                        <p:tav tm="0">
                                          <p:val>
                                            <p:fltVal val="0.5"/>
                                          </p:val>
                                        </p:tav>
                                        <p:tav tm="100000">
                                          <p:val>
                                            <p:strVal val="#ppt_x"/>
                                          </p:val>
                                        </p:tav>
                                      </p:tavLst>
                                    </p:anim>
                                    <p:anim calcmode="lin" valueType="num">
                                      <p:cBhvr>
                                        <p:cTn id="32" dur="500" fill="hold"/>
                                        <p:tgtEl>
                                          <p:spTgt spid="12"/>
                                        </p:tgtEl>
                                        <p:attrNameLst>
                                          <p:attrName>ppt_y</p:attrName>
                                        </p:attrNameLst>
                                      </p:cBhvr>
                                      <p:tavLst>
                                        <p:tav tm="0">
                                          <p:val>
                                            <p:fltVal val="0.5"/>
                                          </p:val>
                                        </p:tav>
                                        <p:tav tm="100000">
                                          <p:val>
                                            <p:strVal val="#ppt_y"/>
                                          </p:val>
                                        </p:tav>
                                      </p:tavLst>
                                    </p:anim>
                                  </p:childTnLst>
                                </p:cTn>
                              </p:par>
                              <p:par>
                                <p:cTn id="33" presetID="49" presetClass="entr" presetSubtype="0" decel="100000" fill="hold" grpId="1"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 calcmode="lin" valueType="num">
                                      <p:cBhvr>
                                        <p:cTn id="37" dur="500" fill="hold"/>
                                        <p:tgtEl>
                                          <p:spTgt spid="12"/>
                                        </p:tgtEl>
                                        <p:attrNameLst>
                                          <p:attrName>style.rotation</p:attrName>
                                        </p:attrNameLst>
                                      </p:cBhvr>
                                      <p:tavLst>
                                        <p:tav tm="0">
                                          <p:val>
                                            <p:fltVal val="360"/>
                                          </p:val>
                                        </p:tav>
                                        <p:tav tm="100000">
                                          <p:val>
                                            <p:fltVal val="0"/>
                                          </p:val>
                                        </p:tav>
                                      </p:tavLst>
                                    </p:anim>
                                    <p:animEffect transition="in" filter="fade">
                                      <p:cBhvr>
                                        <p:cTn id="38" dur="500"/>
                                        <p:tgtEl>
                                          <p:spTgt spid="12"/>
                                        </p:tgtEl>
                                      </p:cBhvr>
                                    </p:animEffect>
                                  </p:childTnLst>
                                </p:cTn>
                              </p:par>
                              <p:par>
                                <p:cTn id="39" presetID="23" presetClass="entr" presetSubtype="52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 calcmode="lin" valueType="num">
                                      <p:cBhvr>
                                        <p:cTn id="43" dur="500" fill="hold"/>
                                        <p:tgtEl>
                                          <p:spTgt spid="14"/>
                                        </p:tgtEl>
                                        <p:attrNameLst>
                                          <p:attrName>ppt_x</p:attrName>
                                        </p:attrNameLst>
                                      </p:cBhvr>
                                      <p:tavLst>
                                        <p:tav tm="0">
                                          <p:val>
                                            <p:fltVal val="0.5"/>
                                          </p:val>
                                        </p:tav>
                                        <p:tav tm="100000">
                                          <p:val>
                                            <p:strVal val="#ppt_x"/>
                                          </p:val>
                                        </p:tav>
                                      </p:tavLst>
                                    </p:anim>
                                    <p:anim calcmode="lin" valueType="num">
                                      <p:cBhvr>
                                        <p:cTn id="44" dur="500" fill="hold"/>
                                        <p:tgtEl>
                                          <p:spTgt spid="14"/>
                                        </p:tgtEl>
                                        <p:attrNameLst>
                                          <p:attrName>ppt_y</p:attrName>
                                        </p:attrNameLst>
                                      </p:cBhvr>
                                      <p:tavLst>
                                        <p:tav tm="0">
                                          <p:val>
                                            <p:fltVal val="0.5"/>
                                          </p:val>
                                        </p:tav>
                                        <p:tav tm="100000">
                                          <p:val>
                                            <p:strVal val="#ppt_y"/>
                                          </p:val>
                                        </p:tav>
                                      </p:tavLst>
                                    </p:anim>
                                  </p:childTnLst>
                                </p:cTn>
                              </p:par>
                              <p:par>
                                <p:cTn id="45" presetID="49" presetClass="entr" presetSubtype="0" decel="100000" fill="hold" grpId="1"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par>
                                <p:cTn id="51" presetID="23" presetClass="entr" presetSubtype="528"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 calcmode="lin" valueType="num">
                                      <p:cBhvr>
                                        <p:cTn id="55" dur="500" fill="hold"/>
                                        <p:tgtEl>
                                          <p:spTgt spid="15"/>
                                        </p:tgtEl>
                                        <p:attrNameLst>
                                          <p:attrName>ppt_x</p:attrName>
                                        </p:attrNameLst>
                                      </p:cBhvr>
                                      <p:tavLst>
                                        <p:tav tm="0">
                                          <p:val>
                                            <p:fltVal val="0.5"/>
                                          </p:val>
                                        </p:tav>
                                        <p:tav tm="100000">
                                          <p:val>
                                            <p:strVal val="#ppt_x"/>
                                          </p:val>
                                        </p:tav>
                                      </p:tavLst>
                                    </p:anim>
                                    <p:anim calcmode="lin" valueType="num">
                                      <p:cBhvr>
                                        <p:cTn id="56" dur="500" fill="hold"/>
                                        <p:tgtEl>
                                          <p:spTgt spid="15"/>
                                        </p:tgtEl>
                                        <p:attrNameLst>
                                          <p:attrName>ppt_y</p:attrName>
                                        </p:attrNameLst>
                                      </p:cBhvr>
                                      <p:tavLst>
                                        <p:tav tm="0">
                                          <p:val>
                                            <p:fltVal val="0.5"/>
                                          </p:val>
                                        </p:tav>
                                        <p:tav tm="100000">
                                          <p:val>
                                            <p:strVal val="#ppt_y"/>
                                          </p:val>
                                        </p:tav>
                                      </p:tavLst>
                                    </p:anim>
                                  </p:childTnLst>
                                </p:cTn>
                              </p:par>
                              <p:par>
                                <p:cTn id="57" presetID="49" presetClass="entr" presetSubtype="0" decel="100000" fill="hold" grpId="1"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anim calcmode="lin" valueType="num">
                                      <p:cBhvr>
                                        <p:cTn id="61" dur="500" fill="hold"/>
                                        <p:tgtEl>
                                          <p:spTgt spid="15"/>
                                        </p:tgtEl>
                                        <p:attrNameLst>
                                          <p:attrName>style.rotation</p:attrName>
                                        </p:attrNameLst>
                                      </p:cBhvr>
                                      <p:tavLst>
                                        <p:tav tm="0">
                                          <p:val>
                                            <p:fltVal val="360"/>
                                          </p:val>
                                        </p:tav>
                                        <p:tav tm="100000">
                                          <p:val>
                                            <p:fltVal val="0"/>
                                          </p:val>
                                        </p:tav>
                                      </p:tavLst>
                                    </p:anim>
                                    <p:animEffect transition="in" filter="fade">
                                      <p:cBhvr>
                                        <p:cTn id="62" dur="500"/>
                                        <p:tgtEl>
                                          <p:spTgt spid="15"/>
                                        </p:tgtEl>
                                      </p:cBhvr>
                                    </p:animEffect>
                                  </p:childTnLst>
                                </p:cTn>
                              </p:par>
                              <p:par>
                                <p:cTn id="63" presetID="23" presetClass="entr" presetSubtype="528"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 calcmode="lin" valueType="num">
                                      <p:cBhvr>
                                        <p:cTn id="67" dur="500" fill="hold"/>
                                        <p:tgtEl>
                                          <p:spTgt spid="16"/>
                                        </p:tgtEl>
                                        <p:attrNameLst>
                                          <p:attrName>ppt_x</p:attrName>
                                        </p:attrNameLst>
                                      </p:cBhvr>
                                      <p:tavLst>
                                        <p:tav tm="0">
                                          <p:val>
                                            <p:fltVal val="0.5"/>
                                          </p:val>
                                        </p:tav>
                                        <p:tav tm="100000">
                                          <p:val>
                                            <p:strVal val="#ppt_x"/>
                                          </p:val>
                                        </p:tav>
                                      </p:tavLst>
                                    </p:anim>
                                    <p:anim calcmode="lin" valueType="num">
                                      <p:cBhvr>
                                        <p:cTn id="68" dur="500" fill="hold"/>
                                        <p:tgtEl>
                                          <p:spTgt spid="16"/>
                                        </p:tgtEl>
                                        <p:attrNameLst>
                                          <p:attrName>ppt_y</p:attrName>
                                        </p:attrNameLst>
                                      </p:cBhvr>
                                      <p:tavLst>
                                        <p:tav tm="0">
                                          <p:val>
                                            <p:fltVal val="0.5"/>
                                          </p:val>
                                        </p:tav>
                                        <p:tav tm="100000">
                                          <p:val>
                                            <p:strVal val="#ppt_y"/>
                                          </p:val>
                                        </p:tav>
                                      </p:tavLst>
                                    </p:anim>
                                  </p:childTnLst>
                                </p:cTn>
                              </p:par>
                              <p:par>
                                <p:cTn id="69" presetID="49" presetClass="entr" presetSubtype="0" decel="100000" fill="hold" grpId="1"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 calcmode="lin" valueType="num">
                                      <p:cBhvr>
                                        <p:cTn id="73" dur="500" fill="hold"/>
                                        <p:tgtEl>
                                          <p:spTgt spid="16"/>
                                        </p:tgtEl>
                                        <p:attrNameLst>
                                          <p:attrName>style.rotation</p:attrName>
                                        </p:attrNameLst>
                                      </p:cBhvr>
                                      <p:tavLst>
                                        <p:tav tm="0">
                                          <p:val>
                                            <p:fltVal val="360"/>
                                          </p:val>
                                        </p:tav>
                                        <p:tav tm="100000">
                                          <p:val>
                                            <p:fltVal val="0"/>
                                          </p:val>
                                        </p:tav>
                                      </p:tavLst>
                                    </p:anim>
                                    <p:animEffect transition="in" filter="fade">
                                      <p:cBhvr>
                                        <p:cTn id="74" dur="500"/>
                                        <p:tgtEl>
                                          <p:spTgt spid="16"/>
                                        </p:tgtEl>
                                      </p:cBhvr>
                                    </p:animEffect>
                                  </p:childTnLst>
                                </p:cTn>
                              </p:par>
                              <p:par>
                                <p:cTn id="75" presetID="23" presetClass="entr" presetSubtype="528"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 calcmode="lin" valueType="num">
                                      <p:cBhvr>
                                        <p:cTn id="79" dur="500" fill="hold"/>
                                        <p:tgtEl>
                                          <p:spTgt spid="17"/>
                                        </p:tgtEl>
                                        <p:attrNameLst>
                                          <p:attrName>ppt_x</p:attrName>
                                        </p:attrNameLst>
                                      </p:cBhvr>
                                      <p:tavLst>
                                        <p:tav tm="0">
                                          <p:val>
                                            <p:fltVal val="0.5"/>
                                          </p:val>
                                        </p:tav>
                                        <p:tav tm="100000">
                                          <p:val>
                                            <p:strVal val="#ppt_x"/>
                                          </p:val>
                                        </p:tav>
                                      </p:tavLst>
                                    </p:anim>
                                    <p:anim calcmode="lin" valueType="num">
                                      <p:cBhvr>
                                        <p:cTn id="80" dur="500" fill="hold"/>
                                        <p:tgtEl>
                                          <p:spTgt spid="17"/>
                                        </p:tgtEl>
                                        <p:attrNameLst>
                                          <p:attrName>ppt_y</p:attrName>
                                        </p:attrNameLst>
                                      </p:cBhvr>
                                      <p:tavLst>
                                        <p:tav tm="0">
                                          <p:val>
                                            <p:fltVal val="0.5"/>
                                          </p:val>
                                        </p:tav>
                                        <p:tav tm="100000">
                                          <p:val>
                                            <p:strVal val="#ppt_y"/>
                                          </p:val>
                                        </p:tav>
                                      </p:tavLst>
                                    </p:anim>
                                  </p:childTnLst>
                                </p:cTn>
                              </p:par>
                              <p:par>
                                <p:cTn id="81" presetID="49" presetClass="entr" presetSubtype="0" decel="100000" fill="hold" grpId="1" nodeType="with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p:cTn id="83" dur="500" fill="hold"/>
                                        <p:tgtEl>
                                          <p:spTgt spid="17"/>
                                        </p:tgtEl>
                                        <p:attrNameLst>
                                          <p:attrName>ppt_w</p:attrName>
                                        </p:attrNameLst>
                                      </p:cBhvr>
                                      <p:tavLst>
                                        <p:tav tm="0">
                                          <p:val>
                                            <p:fltVal val="0"/>
                                          </p:val>
                                        </p:tav>
                                        <p:tav tm="100000">
                                          <p:val>
                                            <p:strVal val="#ppt_w"/>
                                          </p:val>
                                        </p:tav>
                                      </p:tavLst>
                                    </p:anim>
                                    <p:anim calcmode="lin" valueType="num">
                                      <p:cBhvr>
                                        <p:cTn id="84" dur="500" fill="hold"/>
                                        <p:tgtEl>
                                          <p:spTgt spid="17"/>
                                        </p:tgtEl>
                                        <p:attrNameLst>
                                          <p:attrName>ppt_h</p:attrName>
                                        </p:attrNameLst>
                                      </p:cBhvr>
                                      <p:tavLst>
                                        <p:tav tm="0">
                                          <p:val>
                                            <p:fltVal val="0"/>
                                          </p:val>
                                        </p:tav>
                                        <p:tav tm="100000">
                                          <p:val>
                                            <p:strVal val="#ppt_h"/>
                                          </p:val>
                                        </p:tav>
                                      </p:tavLst>
                                    </p:anim>
                                    <p:anim calcmode="lin" valueType="num">
                                      <p:cBhvr>
                                        <p:cTn id="85" dur="500" fill="hold"/>
                                        <p:tgtEl>
                                          <p:spTgt spid="17"/>
                                        </p:tgtEl>
                                        <p:attrNameLst>
                                          <p:attrName>style.rotation</p:attrName>
                                        </p:attrNameLst>
                                      </p:cBhvr>
                                      <p:tavLst>
                                        <p:tav tm="0">
                                          <p:val>
                                            <p:fltVal val="360"/>
                                          </p:val>
                                        </p:tav>
                                        <p:tav tm="100000">
                                          <p:val>
                                            <p:fltVal val="0"/>
                                          </p:val>
                                        </p:tav>
                                      </p:tavLst>
                                    </p:anim>
                                    <p:animEffect transition="in" filter="fade">
                                      <p:cBhvr>
                                        <p:cTn id="86" dur="500"/>
                                        <p:tgtEl>
                                          <p:spTgt spid="17"/>
                                        </p:tgtEl>
                                      </p:cBhvr>
                                    </p:animEffect>
                                  </p:childTnLst>
                                </p:cTn>
                              </p:par>
                              <p:par>
                                <p:cTn id="87" presetID="23" presetClass="entr" presetSubtype="528"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p:cTn id="89" dur="500" fill="hold"/>
                                        <p:tgtEl>
                                          <p:spTgt spid="18"/>
                                        </p:tgtEl>
                                        <p:attrNameLst>
                                          <p:attrName>ppt_w</p:attrName>
                                        </p:attrNameLst>
                                      </p:cBhvr>
                                      <p:tavLst>
                                        <p:tav tm="0">
                                          <p:val>
                                            <p:fltVal val="0"/>
                                          </p:val>
                                        </p:tav>
                                        <p:tav tm="100000">
                                          <p:val>
                                            <p:strVal val="#ppt_w"/>
                                          </p:val>
                                        </p:tav>
                                      </p:tavLst>
                                    </p:anim>
                                    <p:anim calcmode="lin" valueType="num">
                                      <p:cBhvr>
                                        <p:cTn id="90" dur="500" fill="hold"/>
                                        <p:tgtEl>
                                          <p:spTgt spid="18"/>
                                        </p:tgtEl>
                                        <p:attrNameLst>
                                          <p:attrName>ppt_h</p:attrName>
                                        </p:attrNameLst>
                                      </p:cBhvr>
                                      <p:tavLst>
                                        <p:tav tm="0">
                                          <p:val>
                                            <p:fltVal val="0"/>
                                          </p:val>
                                        </p:tav>
                                        <p:tav tm="100000">
                                          <p:val>
                                            <p:strVal val="#ppt_h"/>
                                          </p:val>
                                        </p:tav>
                                      </p:tavLst>
                                    </p:anim>
                                    <p:anim calcmode="lin" valueType="num">
                                      <p:cBhvr>
                                        <p:cTn id="91" dur="500" fill="hold"/>
                                        <p:tgtEl>
                                          <p:spTgt spid="18"/>
                                        </p:tgtEl>
                                        <p:attrNameLst>
                                          <p:attrName>ppt_x</p:attrName>
                                        </p:attrNameLst>
                                      </p:cBhvr>
                                      <p:tavLst>
                                        <p:tav tm="0">
                                          <p:val>
                                            <p:fltVal val="0.5"/>
                                          </p:val>
                                        </p:tav>
                                        <p:tav tm="100000">
                                          <p:val>
                                            <p:strVal val="#ppt_x"/>
                                          </p:val>
                                        </p:tav>
                                      </p:tavLst>
                                    </p:anim>
                                    <p:anim calcmode="lin" valueType="num">
                                      <p:cBhvr>
                                        <p:cTn id="92" dur="500" fill="hold"/>
                                        <p:tgtEl>
                                          <p:spTgt spid="18"/>
                                        </p:tgtEl>
                                        <p:attrNameLst>
                                          <p:attrName>ppt_y</p:attrName>
                                        </p:attrNameLst>
                                      </p:cBhvr>
                                      <p:tavLst>
                                        <p:tav tm="0">
                                          <p:val>
                                            <p:fltVal val="0.5"/>
                                          </p:val>
                                        </p:tav>
                                        <p:tav tm="100000">
                                          <p:val>
                                            <p:strVal val="#ppt_y"/>
                                          </p:val>
                                        </p:tav>
                                      </p:tavLst>
                                    </p:anim>
                                  </p:childTnLst>
                                </p:cTn>
                              </p:par>
                              <p:par>
                                <p:cTn id="93" presetID="49" presetClass="entr" presetSubtype="0" decel="100000" fill="hold" grpId="1" nodeType="with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anim calcmode="lin" valueType="num">
                                      <p:cBhvr>
                                        <p:cTn id="97" dur="500" fill="hold"/>
                                        <p:tgtEl>
                                          <p:spTgt spid="18"/>
                                        </p:tgtEl>
                                        <p:attrNameLst>
                                          <p:attrName>style.rotation</p:attrName>
                                        </p:attrNameLst>
                                      </p:cBhvr>
                                      <p:tavLst>
                                        <p:tav tm="0">
                                          <p:val>
                                            <p:fltVal val="360"/>
                                          </p:val>
                                        </p:tav>
                                        <p:tav tm="100000">
                                          <p:val>
                                            <p:fltVal val="0"/>
                                          </p:val>
                                        </p:tav>
                                      </p:tavLst>
                                    </p:anim>
                                    <p:animEffect transition="in" filter="fade">
                                      <p:cBhvr>
                                        <p:cTn id="98" dur="500"/>
                                        <p:tgtEl>
                                          <p:spTgt spid="18"/>
                                        </p:tgtEl>
                                      </p:cBhvr>
                                    </p:animEffect>
                                  </p:childTnLst>
                                </p:cTn>
                              </p:par>
                            </p:childTnLst>
                          </p:cTn>
                        </p:par>
                        <p:par>
                          <p:cTn id="99" fill="hold">
                            <p:stCondLst>
                              <p:cond delay="1500"/>
                            </p:stCondLst>
                            <p:childTnLst>
                              <p:par>
                                <p:cTn id="100" presetID="2" presetClass="entr" presetSubtype="2" fill="hold" grpId="0" nodeType="afterEffect">
                                  <p:stCondLst>
                                    <p:cond delay="0"/>
                                  </p:stCondLst>
                                  <p:childTnLst>
                                    <p:set>
                                      <p:cBhvr>
                                        <p:cTn id="101" dur="1" fill="hold">
                                          <p:stCondLst>
                                            <p:cond delay="0"/>
                                          </p:stCondLst>
                                        </p:cTn>
                                        <p:tgtEl>
                                          <p:spTgt spid="19"/>
                                        </p:tgtEl>
                                        <p:attrNameLst>
                                          <p:attrName>style.visibility</p:attrName>
                                        </p:attrNameLst>
                                      </p:cBhvr>
                                      <p:to>
                                        <p:strVal val="visible"/>
                                      </p:to>
                                    </p:set>
                                    <p:anim calcmode="lin" valueType="num">
                                      <p:cBhvr additive="base">
                                        <p:cTn id="102" dur="500" fill="hold"/>
                                        <p:tgtEl>
                                          <p:spTgt spid="19"/>
                                        </p:tgtEl>
                                        <p:attrNameLst>
                                          <p:attrName>ppt_x</p:attrName>
                                        </p:attrNameLst>
                                      </p:cBhvr>
                                      <p:tavLst>
                                        <p:tav tm="0">
                                          <p:val>
                                            <p:strVal val="1+#ppt_w/2"/>
                                          </p:val>
                                        </p:tav>
                                        <p:tav tm="100000">
                                          <p:val>
                                            <p:strVal val="#ppt_x"/>
                                          </p:val>
                                        </p:tav>
                                      </p:tavLst>
                                    </p:anim>
                                    <p:anim calcmode="lin" valueType="num">
                                      <p:cBhvr additive="base">
                                        <p:cTn id="103" dur="500" fill="hold"/>
                                        <p:tgtEl>
                                          <p:spTgt spid="19"/>
                                        </p:tgtEl>
                                        <p:attrNameLst>
                                          <p:attrName>ppt_y</p:attrName>
                                        </p:attrNameLst>
                                      </p:cBhvr>
                                      <p:tavLst>
                                        <p:tav tm="0">
                                          <p:val>
                                            <p:strVal val="#ppt_y"/>
                                          </p:val>
                                        </p:tav>
                                        <p:tav tm="100000">
                                          <p:val>
                                            <p:strVal val="#ppt_y"/>
                                          </p:val>
                                        </p:tav>
                                      </p:tavLst>
                                    </p:anim>
                                  </p:childTnLst>
                                </p:cTn>
                              </p:par>
                            </p:childTnLst>
                          </p:cTn>
                        </p:par>
                        <p:par>
                          <p:cTn id="104" fill="hold">
                            <p:stCondLst>
                              <p:cond delay="2000"/>
                            </p:stCondLst>
                            <p:childTnLst>
                              <p:par>
                                <p:cTn id="105" presetID="12" presetClass="entr" presetSubtype="2"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additive="base">
                                        <p:cTn id="107" dur="1000"/>
                                        <p:tgtEl>
                                          <p:spTgt spid="22"/>
                                        </p:tgtEl>
                                        <p:attrNameLst>
                                          <p:attrName>ppt_x</p:attrName>
                                        </p:attrNameLst>
                                      </p:cBhvr>
                                      <p:tavLst>
                                        <p:tav tm="0">
                                          <p:val>
                                            <p:strVal val="#ppt_x+#ppt_w*1.125000"/>
                                          </p:val>
                                        </p:tav>
                                        <p:tav tm="100000">
                                          <p:val>
                                            <p:strVal val="#ppt_x"/>
                                          </p:val>
                                        </p:tav>
                                      </p:tavLst>
                                    </p:anim>
                                    <p:animEffect transition="in" filter="wipe(left)">
                                      <p:cBhvr>
                                        <p:cTn id="108" dur="1000"/>
                                        <p:tgtEl>
                                          <p:spTgt spid="22"/>
                                        </p:tgtEl>
                                      </p:cBhvr>
                                    </p:animEffect>
                                  </p:childTnLst>
                                </p:cTn>
                              </p:par>
                            </p:childTnLst>
                          </p:cTn>
                        </p:par>
                        <p:par>
                          <p:cTn id="109" fill="hold">
                            <p:stCondLst>
                              <p:cond delay="3000"/>
                            </p:stCondLst>
                            <p:childTnLst>
                              <p:par>
                                <p:cTn id="110" presetID="2" presetClass="entr" presetSubtype="2" fill="hold" grpId="0" nodeType="after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additive="base">
                                        <p:cTn id="112" dur="500" fill="hold"/>
                                        <p:tgtEl>
                                          <p:spTgt spid="20"/>
                                        </p:tgtEl>
                                        <p:attrNameLst>
                                          <p:attrName>ppt_x</p:attrName>
                                        </p:attrNameLst>
                                      </p:cBhvr>
                                      <p:tavLst>
                                        <p:tav tm="0">
                                          <p:val>
                                            <p:strVal val="1+#ppt_w/2"/>
                                          </p:val>
                                        </p:tav>
                                        <p:tav tm="100000">
                                          <p:val>
                                            <p:strVal val="#ppt_x"/>
                                          </p:val>
                                        </p:tav>
                                      </p:tavLst>
                                    </p:anim>
                                    <p:anim calcmode="lin" valueType="num">
                                      <p:cBhvr additive="base">
                                        <p:cTn id="113" dur="500" fill="hold"/>
                                        <p:tgtEl>
                                          <p:spTgt spid="20"/>
                                        </p:tgtEl>
                                        <p:attrNameLst>
                                          <p:attrName>ppt_y</p:attrName>
                                        </p:attrNameLst>
                                      </p:cBhvr>
                                      <p:tavLst>
                                        <p:tav tm="0">
                                          <p:val>
                                            <p:strVal val="#ppt_y"/>
                                          </p:val>
                                        </p:tav>
                                        <p:tav tm="100000">
                                          <p:val>
                                            <p:strVal val="#ppt_y"/>
                                          </p:val>
                                        </p:tav>
                                      </p:tavLst>
                                    </p:anim>
                                  </p:childTnLst>
                                </p:cTn>
                              </p:par>
                            </p:childTnLst>
                          </p:cTn>
                        </p:par>
                        <p:par>
                          <p:cTn id="114" fill="hold">
                            <p:stCondLst>
                              <p:cond delay="3500"/>
                            </p:stCondLst>
                            <p:childTnLst>
                              <p:par>
                                <p:cTn id="115" presetID="12" presetClass="entr" presetSubtype="8" fill="hold" grpId="0" nodeType="afterEffect">
                                  <p:stCondLst>
                                    <p:cond delay="0"/>
                                  </p:stCondLst>
                                  <p:childTnLst>
                                    <p:set>
                                      <p:cBhvr>
                                        <p:cTn id="116" dur="1" fill="hold">
                                          <p:stCondLst>
                                            <p:cond delay="0"/>
                                          </p:stCondLst>
                                        </p:cTn>
                                        <p:tgtEl>
                                          <p:spTgt spid="23"/>
                                        </p:tgtEl>
                                        <p:attrNameLst>
                                          <p:attrName>style.visibility</p:attrName>
                                        </p:attrNameLst>
                                      </p:cBhvr>
                                      <p:to>
                                        <p:strVal val="visible"/>
                                      </p:to>
                                    </p:set>
                                    <p:anim calcmode="lin" valueType="num">
                                      <p:cBhvr additive="base">
                                        <p:cTn id="117" dur="1000"/>
                                        <p:tgtEl>
                                          <p:spTgt spid="23"/>
                                        </p:tgtEl>
                                        <p:attrNameLst>
                                          <p:attrName>ppt_x</p:attrName>
                                        </p:attrNameLst>
                                      </p:cBhvr>
                                      <p:tavLst>
                                        <p:tav tm="0">
                                          <p:val>
                                            <p:strVal val="#ppt_x-#ppt_w*1.125000"/>
                                          </p:val>
                                        </p:tav>
                                        <p:tav tm="100000">
                                          <p:val>
                                            <p:strVal val="#ppt_x"/>
                                          </p:val>
                                        </p:tav>
                                      </p:tavLst>
                                    </p:anim>
                                    <p:animEffect transition="in" filter="wipe(right)">
                                      <p:cBhvr>
                                        <p:cTn id="118" dur="1000"/>
                                        <p:tgtEl>
                                          <p:spTgt spid="23"/>
                                        </p:tgtEl>
                                      </p:cBhvr>
                                    </p:animEffect>
                                  </p:childTnLst>
                                </p:cTn>
                              </p:par>
                            </p:childTnLst>
                          </p:cTn>
                        </p:par>
                        <p:par>
                          <p:cTn id="119" fill="hold">
                            <p:stCondLst>
                              <p:cond delay="4500"/>
                            </p:stCondLst>
                            <p:childTnLst>
                              <p:par>
                                <p:cTn id="120" presetID="2" presetClass="entr" presetSubtype="2" fill="hold" grpId="0" nodeType="afterEffect">
                                  <p:stCondLst>
                                    <p:cond delay="0"/>
                                  </p:stCondLst>
                                  <p:childTnLst>
                                    <p:set>
                                      <p:cBhvr>
                                        <p:cTn id="121" dur="1" fill="hold">
                                          <p:stCondLst>
                                            <p:cond delay="0"/>
                                          </p:stCondLst>
                                        </p:cTn>
                                        <p:tgtEl>
                                          <p:spTgt spid="21"/>
                                        </p:tgtEl>
                                        <p:attrNameLst>
                                          <p:attrName>style.visibility</p:attrName>
                                        </p:attrNameLst>
                                      </p:cBhvr>
                                      <p:to>
                                        <p:strVal val="visible"/>
                                      </p:to>
                                    </p:set>
                                    <p:anim calcmode="lin" valueType="num">
                                      <p:cBhvr additive="base">
                                        <p:cTn id="122" dur="500" fill="hold"/>
                                        <p:tgtEl>
                                          <p:spTgt spid="21"/>
                                        </p:tgtEl>
                                        <p:attrNameLst>
                                          <p:attrName>ppt_x</p:attrName>
                                        </p:attrNameLst>
                                      </p:cBhvr>
                                      <p:tavLst>
                                        <p:tav tm="0">
                                          <p:val>
                                            <p:strVal val="1+#ppt_w/2"/>
                                          </p:val>
                                        </p:tav>
                                        <p:tav tm="100000">
                                          <p:val>
                                            <p:strVal val="#ppt_x"/>
                                          </p:val>
                                        </p:tav>
                                      </p:tavLst>
                                    </p:anim>
                                    <p:anim calcmode="lin" valueType="num">
                                      <p:cBhvr additive="base">
                                        <p:cTn id="123" dur="500" fill="hold"/>
                                        <p:tgtEl>
                                          <p:spTgt spid="21"/>
                                        </p:tgtEl>
                                        <p:attrNameLst>
                                          <p:attrName>ppt_y</p:attrName>
                                        </p:attrNameLst>
                                      </p:cBhvr>
                                      <p:tavLst>
                                        <p:tav tm="0">
                                          <p:val>
                                            <p:strVal val="#ppt_y"/>
                                          </p:val>
                                        </p:tav>
                                        <p:tav tm="100000">
                                          <p:val>
                                            <p:strVal val="#ppt_y"/>
                                          </p:val>
                                        </p:tav>
                                      </p:tavLst>
                                    </p:anim>
                                  </p:childTnLst>
                                </p:cTn>
                              </p:par>
                            </p:childTnLst>
                          </p:cTn>
                        </p:par>
                        <p:par>
                          <p:cTn id="124" fill="hold">
                            <p:stCondLst>
                              <p:cond delay="5000"/>
                            </p:stCondLst>
                            <p:childTnLst>
                              <p:par>
                                <p:cTn id="125" presetID="12" presetClass="entr" presetSubtype="4" fill="hold" grpId="0" nodeType="afterEffect">
                                  <p:stCondLst>
                                    <p:cond delay="0"/>
                                  </p:stCondLst>
                                  <p:childTnLst>
                                    <p:set>
                                      <p:cBhvr>
                                        <p:cTn id="126" dur="1" fill="hold">
                                          <p:stCondLst>
                                            <p:cond delay="0"/>
                                          </p:stCondLst>
                                        </p:cTn>
                                        <p:tgtEl>
                                          <p:spTgt spid="24"/>
                                        </p:tgtEl>
                                        <p:attrNameLst>
                                          <p:attrName>style.visibility</p:attrName>
                                        </p:attrNameLst>
                                      </p:cBhvr>
                                      <p:to>
                                        <p:strVal val="visible"/>
                                      </p:to>
                                    </p:set>
                                    <p:anim calcmode="lin" valueType="num">
                                      <p:cBhvr additive="base">
                                        <p:cTn id="127" dur="1000"/>
                                        <p:tgtEl>
                                          <p:spTgt spid="24"/>
                                        </p:tgtEl>
                                        <p:attrNameLst>
                                          <p:attrName>ppt_y</p:attrName>
                                        </p:attrNameLst>
                                      </p:cBhvr>
                                      <p:tavLst>
                                        <p:tav tm="0">
                                          <p:val>
                                            <p:strVal val="#ppt_y+#ppt_h*1.125000"/>
                                          </p:val>
                                        </p:tav>
                                        <p:tav tm="100000">
                                          <p:val>
                                            <p:strVal val="#ppt_y"/>
                                          </p:val>
                                        </p:tav>
                                      </p:tavLst>
                                    </p:anim>
                                    <p:animEffect transition="in" filter="wipe(up)">
                                      <p:cBhvr>
                                        <p:cTn id="12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p:bldP spid="11" grpId="0"/>
      <p:bldP spid="4" grpId="0"/>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p:bldP spid="20" grpId="0"/>
      <p:bldP spid="21" grpId="0"/>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1917127" y="5020022"/>
            <a:ext cx="7264525" cy="142646"/>
          </a:xfrm>
          <a:custGeom>
            <a:avLst/>
            <a:gdLst>
              <a:gd name="connsiteX0" fmla="*/ 0 w 7407400"/>
              <a:gd name="connsiteY0" fmla="*/ 142646 h 142646"/>
              <a:gd name="connsiteX1" fmla="*/ 160856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 name="connsiteX0" fmla="*/ 0 w 7264525"/>
              <a:gd name="connsiteY0" fmla="*/ 142646 h 142646"/>
              <a:gd name="connsiteX1" fmla="*/ 160856 w 7264525"/>
              <a:gd name="connsiteY1" fmla="*/ 0 h 142646"/>
              <a:gd name="connsiteX2" fmla="*/ 7264525 w 7264525"/>
              <a:gd name="connsiteY2" fmla="*/ 0 h 142646"/>
              <a:gd name="connsiteX3" fmla="*/ 7246544 w 7264525"/>
              <a:gd name="connsiteY3" fmla="*/ 142646 h 142646"/>
              <a:gd name="connsiteX4" fmla="*/ 0 w 7264525"/>
              <a:gd name="connsiteY4" fmla="*/ 142646 h 14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4525" h="142646">
                <a:moveTo>
                  <a:pt x="0" y="142646"/>
                </a:moveTo>
                <a:lnTo>
                  <a:pt x="160856" y="0"/>
                </a:lnTo>
                <a:lnTo>
                  <a:pt x="7264525" y="0"/>
                </a:lnTo>
                <a:lnTo>
                  <a:pt x="7246544" y="142646"/>
                </a:lnTo>
                <a:lnTo>
                  <a:pt x="0" y="142646"/>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2"/>
          <p:cNvSpPr/>
          <p:nvPr/>
        </p:nvSpPr>
        <p:spPr>
          <a:xfrm>
            <a:off x="-9524" y="3122"/>
            <a:ext cx="981124" cy="616859"/>
          </a:xfrm>
          <a:custGeom>
            <a:avLst/>
            <a:gdLst>
              <a:gd name="connsiteX0" fmla="*/ 0 w 6362700"/>
              <a:gd name="connsiteY0" fmla="*/ 0 h 5181600"/>
              <a:gd name="connsiteX1" fmla="*/ 0 w 6362700"/>
              <a:gd name="connsiteY1" fmla="*/ 2314575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81600"/>
              <a:gd name="connsiteX1" fmla="*/ 0 w 6362700"/>
              <a:gd name="connsiteY1" fmla="*/ 2857500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72075"/>
              <a:gd name="connsiteX1" fmla="*/ 0 w 6362700"/>
              <a:gd name="connsiteY1" fmla="*/ 2857500 h 5172075"/>
              <a:gd name="connsiteX2" fmla="*/ 2505075 w 6362700"/>
              <a:gd name="connsiteY2" fmla="*/ 5162550 h 5172075"/>
              <a:gd name="connsiteX3" fmla="*/ 6362700 w 6362700"/>
              <a:gd name="connsiteY3" fmla="*/ 5172075 h 5172075"/>
              <a:gd name="connsiteX4" fmla="*/ 752475 w 6362700"/>
              <a:gd name="connsiteY4" fmla="*/ 9525 h 5172075"/>
              <a:gd name="connsiteX5" fmla="*/ 0 w 6362700"/>
              <a:gd name="connsiteY5" fmla="*/ 0 h 517207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752475 w 6810375"/>
              <a:gd name="connsiteY4" fmla="*/ 9525 h 5181600"/>
              <a:gd name="connsiteX5" fmla="*/ 0 w 6810375"/>
              <a:gd name="connsiteY5" fmla="*/ 0 h 5181600"/>
              <a:gd name="connsiteX0" fmla="*/ 0 w 6810375"/>
              <a:gd name="connsiteY0" fmla="*/ 9525 h 5191125"/>
              <a:gd name="connsiteX1" fmla="*/ 0 w 6810375"/>
              <a:gd name="connsiteY1" fmla="*/ 2867025 h 5191125"/>
              <a:gd name="connsiteX2" fmla="*/ 2505075 w 6810375"/>
              <a:gd name="connsiteY2" fmla="*/ 5172075 h 5191125"/>
              <a:gd name="connsiteX3" fmla="*/ 6810375 w 6810375"/>
              <a:gd name="connsiteY3" fmla="*/ 5191125 h 5191125"/>
              <a:gd name="connsiteX4" fmla="*/ 1219200 w 6810375"/>
              <a:gd name="connsiteY4" fmla="*/ 0 h 5191125"/>
              <a:gd name="connsiteX5" fmla="*/ 0 w 6810375"/>
              <a:gd name="connsiteY5" fmla="*/ 9525 h 519112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1247775 w 6810375"/>
              <a:gd name="connsiteY4" fmla="*/ 9525 h 5181600"/>
              <a:gd name="connsiteX5" fmla="*/ 0 w 6810375"/>
              <a:gd name="connsiteY5" fmla="*/ 0 h 5181600"/>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9525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76350 w 6810375"/>
              <a:gd name="connsiteY4" fmla="*/ 1905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3959974 w 6810375"/>
              <a:gd name="connsiteY4" fmla="*/ 0 h 5191125"/>
              <a:gd name="connsiteX5" fmla="*/ 0 w 6810375"/>
              <a:gd name="connsiteY5" fmla="*/ 0 h 5191125"/>
              <a:gd name="connsiteX0" fmla="*/ 0 w 8747662"/>
              <a:gd name="connsiteY0" fmla="*/ 0 h 5191125"/>
              <a:gd name="connsiteX1" fmla="*/ 0 w 8747662"/>
              <a:gd name="connsiteY1" fmla="*/ 2857500 h 5191125"/>
              <a:gd name="connsiteX2" fmla="*/ 2514600 w 8747662"/>
              <a:gd name="connsiteY2" fmla="*/ 5191125 h 5191125"/>
              <a:gd name="connsiteX3" fmla="*/ 8747662 w 8747662"/>
              <a:gd name="connsiteY3" fmla="*/ 5181596 h 5191125"/>
              <a:gd name="connsiteX4" fmla="*/ 3959974 w 8747662"/>
              <a:gd name="connsiteY4" fmla="*/ 0 h 5191125"/>
              <a:gd name="connsiteX5" fmla="*/ 0 w 8747662"/>
              <a:gd name="connsiteY5" fmla="*/ 0 h 519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7662" h="5191125">
                <a:moveTo>
                  <a:pt x="0" y="0"/>
                </a:moveTo>
                <a:lnTo>
                  <a:pt x="0" y="2857500"/>
                </a:lnTo>
                <a:lnTo>
                  <a:pt x="2514600" y="5191125"/>
                </a:lnTo>
                <a:lnTo>
                  <a:pt x="8747662" y="5181596"/>
                </a:lnTo>
                <a:lnTo>
                  <a:pt x="3959974" y="0"/>
                </a:lnTo>
                <a:lnTo>
                  <a:pt x="0" y="0"/>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p:cNvSpPr/>
          <p:nvPr/>
        </p:nvSpPr>
        <p:spPr>
          <a:xfrm flipH="1">
            <a:off x="7164288" y="0"/>
            <a:ext cx="1986920" cy="619981"/>
          </a:xfrm>
          <a:prstGeom prst="parallelogram">
            <a:avLst>
              <a:gd name="adj" fmla="val 112766"/>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p:cNvSpPr/>
          <p:nvPr/>
        </p:nvSpPr>
        <p:spPr>
          <a:xfrm flipH="1">
            <a:off x="558602" y="3122"/>
            <a:ext cx="4435192" cy="616859"/>
          </a:xfrm>
          <a:custGeom>
            <a:avLst/>
            <a:gdLst>
              <a:gd name="connsiteX0" fmla="*/ 0 w 4435192"/>
              <a:gd name="connsiteY0" fmla="*/ 616859 h 616859"/>
              <a:gd name="connsiteX1" fmla="*/ 695607 w 4435192"/>
              <a:gd name="connsiteY1" fmla="*/ 0 h 616859"/>
              <a:gd name="connsiteX2" fmla="*/ 4435192 w 4435192"/>
              <a:gd name="connsiteY2" fmla="*/ 0 h 616859"/>
              <a:gd name="connsiteX3" fmla="*/ 3739585 w 4435192"/>
              <a:gd name="connsiteY3" fmla="*/ 616859 h 616859"/>
              <a:gd name="connsiteX4" fmla="*/ 0 w 4435192"/>
              <a:gd name="connsiteY4" fmla="*/ 616859 h 616859"/>
              <a:gd name="connsiteX0" fmla="*/ 0 w 4435192"/>
              <a:gd name="connsiteY0" fmla="*/ 616859 h 616859"/>
              <a:gd name="connsiteX1" fmla="*/ 695607 w 4435192"/>
              <a:gd name="connsiteY1" fmla="*/ 0 h 616859"/>
              <a:gd name="connsiteX2" fmla="*/ 4435192 w 4435192"/>
              <a:gd name="connsiteY2" fmla="*/ 0 h 616859"/>
              <a:gd name="connsiteX3" fmla="*/ 3901510 w 4435192"/>
              <a:gd name="connsiteY3" fmla="*/ 616859 h 616859"/>
              <a:gd name="connsiteX4" fmla="*/ 0 w 4435192"/>
              <a:gd name="connsiteY4" fmla="*/ 616859 h 6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192" h="616859">
                <a:moveTo>
                  <a:pt x="0" y="616859"/>
                </a:moveTo>
                <a:lnTo>
                  <a:pt x="695607" y="0"/>
                </a:lnTo>
                <a:lnTo>
                  <a:pt x="4435192" y="0"/>
                </a:lnTo>
                <a:lnTo>
                  <a:pt x="3901510" y="616859"/>
                </a:lnTo>
                <a:lnTo>
                  <a:pt x="0" y="616859"/>
                </a:lnTo>
                <a:close/>
              </a:path>
            </a:pathLst>
          </a:cu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p:cNvSpPr/>
          <p:nvPr/>
        </p:nvSpPr>
        <p:spPr>
          <a:xfrm>
            <a:off x="-27087" y="5020022"/>
            <a:ext cx="7407400" cy="142646"/>
          </a:xfrm>
          <a:custGeom>
            <a:avLst/>
            <a:gdLst>
              <a:gd name="connsiteX0" fmla="*/ 0 w 7407400"/>
              <a:gd name="connsiteY0" fmla="*/ 142646 h 142646"/>
              <a:gd name="connsiteX1" fmla="*/ 160856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 name="connsiteX0" fmla="*/ 0 w 7407400"/>
              <a:gd name="connsiteY0" fmla="*/ 142646 h 142646"/>
              <a:gd name="connsiteX1" fmla="*/ 17981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7400" h="142646">
                <a:moveTo>
                  <a:pt x="0" y="142646"/>
                </a:moveTo>
                <a:lnTo>
                  <a:pt x="17981" y="0"/>
                </a:lnTo>
                <a:lnTo>
                  <a:pt x="7407400" y="0"/>
                </a:lnTo>
                <a:lnTo>
                  <a:pt x="7246544" y="142646"/>
                </a:lnTo>
                <a:lnTo>
                  <a:pt x="0" y="142646"/>
                </a:lnTo>
                <a:close/>
              </a:path>
            </a:pathLst>
          </a:cu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7772682" y="51470"/>
            <a:ext cx="903774" cy="523220"/>
          </a:xfrm>
          <a:prstGeom prst="rect">
            <a:avLst/>
          </a:prstGeom>
          <a:noFill/>
        </p:spPr>
        <p:txBody>
          <a:bodyPr wrap="none" rtlCol="0">
            <a:spAutoFit/>
          </a:bodyPr>
          <a:lstStyle/>
          <a:p>
            <a:r>
              <a:rPr lang="en-US" altLang="zh-CN" sz="2800" dirty="0" smtClean="0">
                <a:solidFill>
                  <a:srgbClr val="DF0024"/>
                </a:solidFill>
                <a:latin typeface="Impact" pitchFamily="34" charset="0"/>
              </a:rPr>
              <a:t>LOGO</a:t>
            </a:r>
            <a:endParaRPr lang="zh-CN" altLang="en-US" sz="2800" dirty="0">
              <a:solidFill>
                <a:srgbClr val="DF0024"/>
              </a:solidFill>
              <a:latin typeface="Impact" pitchFamily="34" charset="0"/>
            </a:endParaRPr>
          </a:p>
        </p:txBody>
      </p:sp>
      <p:sp>
        <p:nvSpPr>
          <p:cNvPr id="11" name="TextBox 10"/>
          <p:cNvSpPr txBox="1"/>
          <p:nvPr/>
        </p:nvSpPr>
        <p:spPr>
          <a:xfrm>
            <a:off x="1247244" y="49941"/>
            <a:ext cx="1620957" cy="523220"/>
          </a:xfrm>
          <a:prstGeom prst="rect">
            <a:avLst/>
          </a:prstGeom>
          <a:noFill/>
        </p:spPr>
        <p:txBody>
          <a:bodyPr wrap="none" rtlCol="0">
            <a:spAutoFit/>
          </a:bodyPr>
          <a:lstStyle/>
          <a:p>
            <a:r>
              <a:rPr lang="zh-CN" altLang="en-US" sz="2800" b="1" dirty="0">
                <a:latin typeface="微软雅黑" pitchFamily="34" charset="-122"/>
                <a:ea typeface="微软雅黑" pitchFamily="34" charset="-122"/>
              </a:rPr>
              <a:t>关于我们</a:t>
            </a:r>
          </a:p>
        </p:txBody>
      </p:sp>
      <p:sp>
        <p:nvSpPr>
          <p:cNvPr id="4" name="TextBox 3"/>
          <p:cNvSpPr txBox="1"/>
          <p:nvPr/>
        </p:nvSpPr>
        <p:spPr>
          <a:xfrm>
            <a:off x="73596" y="51470"/>
            <a:ext cx="513282" cy="523220"/>
          </a:xfrm>
          <a:prstGeom prst="rect">
            <a:avLst/>
          </a:prstGeom>
          <a:noFill/>
        </p:spPr>
        <p:txBody>
          <a:bodyPr wrap="none" rtlCol="0">
            <a:spAutoFit/>
          </a:bodyPr>
          <a:lstStyle/>
          <a:p>
            <a:r>
              <a:rPr lang="en-US" altLang="zh-CN" sz="2800" dirty="0" smtClean="0">
                <a:solidFill>
                  <a:schemeClr val="bg1"/>
                </a:solidFill>
                <a:effectLst>
                  <a:outerShdw blurRad="38100" dist="38100" dir="2700000" algn="tl">
                    <a:srgbClr val="000000">
                      <a:alpha val="43137"/>
                    </a:srgbClr>
                  </a:outerShdw>
                </a:effectLst>
                <a:latin typeface="Impact" pitchFamily="34" charset="0"/>
              </a:rPr>
              <a:t>01</a:t>
            </a:r>
            <a:endParaRPr lang="zh-CN" altLang="en-US" sz="2800" dirty="0">
              <a:solidFill>
                <a:schemeClr val="bg1"/>
              </a:solidFill>
              <a:effectLst>
                <a:outerShdw blurRad="38100" dist="38100" dir="2700000" algn="tl">
                  <a:srgbClr val="000000">
                    <a:alpha val="43137"/>
                  </a:srgbClr>
                </a:outerShdw>
              </a:effectLst>
              <a:latin typeface="Impact" pitchFamily="34" charset="0"/>
            </a:endParaRPr>
          </a:p>
        </p:txBody>
      </p:sp>
      <p:grpSp>
        <p:nvGrpSpPr>
          <p:cNvPr id="41" name="组合 11"/>
          <p:cNvGrpSpPr>
            <a:grpSpLocks/>
          </p:cNvGrpSpPr>
          <p:nvPr/>
        </p:nvGrpSpPr>
        <p:grpSpPr bwMode="auto">
          <a:xfrm>
            <a:off x="2328863" y="1466850"/>
            <a:ext cx="4211241" cy="2582466"/>
            <a:chOff x="2756078" y="1498401"/>
            <a:chExt cx="5615190" cy="3443114"/>
          </a:xfrm>
        </p:grpSpPr>
        <p:grpSp>
          <p:nvGrpSpPr>
            <p:cNvPr id="42" name="组合 12"/>
            <p:cNvGrpSpPr>
              <a:grpSpLocks/>
            </p:cNvGrpSpPr>
            <p:nvPr/>
          </p:nvGrpSpPr>
          <p:grpSpPr bwMode="auto">
            <a:xfrm>
              <a:off x="2756078" y="1498401"/>
              <a:ext cx="5615190" cy="3443114"/>
              <a:chOff x="2756078" y="1498401"/>
              <a:chExt cx="5615190" cy="3443114"/>
            </a:xfrm>
          </p:grpSpPr>
          <p:cxnSp>
            <p:nvCxnSpPr>
              <p:cNvPr id="44" name="直接连接符 43"/>
              <p:cNvCxnSpPr/>
              <p:nvPr/>
            </p:nvCxnSpPr>
            <p:spPr>
              <a:xfrm>
                <a:off x="5564467" y="1936529"/>
                <a:ext cx="0" cy="25843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5564467" y="1928592"/>
                <a:ext cx="21892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7753708" y="1509513"/>
                <a:ext cx="0" cy="854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7753708" y="1509513"/>
                <a:ext cx="6175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7753708" y="2352433"/>
                <a:ext cx="6175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3373638" y="4503387"/>
                <a:ext cx="219082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3373638" y="4076371"/>
                <a:ext cx="0" cy="854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2756078" y="4087483"/>
                <a:ext cx="6175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2756078" y="4930403"/>
                <a:ext cx="6175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4327760" y="2254013"/>
                <a:ext cx="0" cy="96356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761485" y="3217577"/>
                <a:ext cx="0" cy="96515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3373638" y="1498401"/>
                <a:ext cx="0" cy="854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2756078" y="1509513"/>
                <a:ext cx="6175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2756078" y="2352433"/>
                <a:ext cx="6175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3373638" y="1925417"/>
                <a:ext cx="50325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7379044" y="4514499"/>
                <a:ext cx="37466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7753708" y="4087483"/>
                <a:ext cx="0" cy="854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7753708" y="4087483"/>
                <a:ext cx="6175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7753708" y="4930403"/>
                <a:ext cx="6175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43" name="直接连接符 42"/>
            <p:cNvCxnSpPr/>
            <p:nvPr/>
          </p:nvCxnSpPr>
          <p:spPr>
            <a:xfrm>
              <a:off x="4327760" y="3220752"/>
              <a:ext cx="243372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3" name="椭圆 62"/>
          <p:cNvSpPr/>
          <p:nvPr/>
        </p:nvSpPr>
        <p:spPr>
          <a:xfrm>
            <a:off x="3874294" y="2197894"/>
            <a:ext cx="1120379" cy="1120379"/>
          </a:xfrm>
          <a:prstGeom prst="ellipse">
            <a:avLst/>
          </a:pr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64" name="圆角矩形 63"/>
          <p:cNvSpPr/>
          <p:nvPr/>
        </p:nvSpPr>
        <p:spPr>
          <a:xfrm>
            <a:off x="4869657" y="1557338"/>
            <a:ext cx="926306" cy="476250"/>
          </a:xfrm>
          <a:prstGeom prst="roundRect">
            <a:avLst>
              <a:gd name="adj" fmla="val 11667"/>
            </a:avLst>
          </a:pr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65" name="圆角矩形 64"/>
          <p:cNvSpPr/>
          <p:nvPr/>
        </p:nvSpPr>
        <p:spPr>
          <a:xfrm>
            <a:off x="4869657" y="3480197"/>
            <a:ext cx="926306" cy="476250"/>
          </a:xfrm>
          <a:prstGeom prst="roundRect">
            <a:avLst>
              <a:gd name="adj" fmla="val 11667"/>
            </a:avLst>
          </a:pr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66" name="圆角矩形 65"/>
          <p:cNvSpPr/>
          <p:nvPr/>
        </p:nvSpPr>
        <p:spPr>
          <a:xfrm>
            <a:off x="3073003" y="1557338"/>
            <a:ext cx="927497" cy="476250"/>
          </a:xfrm>
          <a:prstGeom prst="roundRect">
            <a:avLst>
              <a:gd name="adj" fmla="val 11667"/>
            </a:avLst>
          </a:pr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67" name="圆角矩形 66"/>
          <p:cNvSpPr/>
          <p:nvPr/>
        </p:nvSpPr>
        <p:spPr>
          <a:xfrm>
            <a:off x="3073003" y="3482579"/>
            <a:ext cx="927497" cy="476250"/>
          </a:xfrm>
          <a:prstGeom prst="roundRect">
            <a:avLst>
              <a:gd name="adj" fmla="val 11667"/>
            </a:avLst>
          </a:pr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68" name="圆角矩形 67"/>
          <p:cNvSpPr/>
          <p:nvPr/>
        </p:nvSpPr>
        <p:spPr>
          <a:xfrm>
            <a:off x="6541294" y="1266825"/>
            <a:ext cx="1332310" cy="382191"/>
          </a:xfrm>
          <a:prstGeom prst="roundRect">
            <a:avLst>
              <a:gd name="adj" fmla="val 1166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69" name="圆角矩形 68"/>
          <p:cNvSpPr/>
          <p:nvPr/>
        </p:nvSpPr>
        <p:spPr>
          <a:xfrm>
            <a:off x="6541294" y="1899048"/>
            <a:ext cx="1332310" cy="382190"/>
          </a:xfrm>
          <a:prstGeom prst="roundRect">
            <a:avLst>
              <a:gd name="adj" fmla="val 1166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70" name="圆角矩形 69"/>
          <p:cNvSpPr/>
          <p:nvPr/>
        </p:nvSpPr>
        <p:spPr>
          <a:xfrm>
            <a:off x="6541294" y="3209925"/>
            <a:ext cx="1332310" cy="382191"/>
          </a:xfrm>
          <a:prstGeom prst="roundRect">
            <a:avLst>
              <a:gd name="adj" fmla="val 1166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71" name="圆角矩形 70"/>
          <p:cNvSpPr/>
          <p:nvPr/>
        </p:nvSpPr>
        <p:spPr>
          <a:xfrm>
            <a:off x="6541294" y="3842148"/>
            <a:ext cx="1332310" cy="382190"/>
          </a:xfrm>
          <a:prstGeom prst="roundRect">
            <a:avLst>
              <a:gd name="adj" fmla="val 1166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72" name="圆角矩形 71"/>
          <p:cNvSpPr/>
          <p:nvPr/>
        </p:nvSpPr>
        <p:spPr>
          <a:xfrm>
            <a:off x="996554" y="3209925"/>
            <a:ext cx="1332309" cy="382191"/>
          </a:xfrm>
          <a:prstGeom prst="roundRect">
            <a:avLst>
              <a:gd name="adj" fmla="val 1166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73" name="圆角矩形 72"/>
          <p:cNvSpPr/>
          <p:nvPr/>
        </p:nvSpPr>
        <p:spPr>
          <a:xfrm>
            <a:off x="996554" y="3842148"/>
            <a:ext cx="1332309" cy="382190"/>
          </a:xfrm>
          <a:prstGeom prst="roundRect">
            <a:avLst>
              <a:gd name="adj" fmla="val 1166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74" name="圆角矩形 73"/>
          <p:cNvSpPr/>
          <p:nvPr/>
        </p:nvSpPr>
        <p:spPr>
          <a:xfrm>
            <a:off x="996554" y="1266825"/>
            <a:ext cx="1332309" cy="382191"/>
          </a:xfrm>
          <a:prstGeom prst="roundRect">
            <a:avLst>
              <a:gd name="adj" fmla="val 1166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75" name="圆角矩形 74"/>
          <p:cNvSpPr/>
          <p:nvPr/>
        </p:nvSpPr>
        <p:spPr>
          <a:xfrm>
            <a:off x="996554" y="1899048"/>
            <a:ext cx="1332309" cy="382190"/>
          </a:xfrm>
          <a:prstGeom prst="roundRect">
            <a:avLst>
              <a:gd name="adj" fmla="val 1166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pic>
        <p:nvPicPr>
          <p:cNvPr id="76" name="图片 4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854" y="2445544"/>
            <a:ext cx="551259" cy="55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文本框 47"/>
          <p:cNvSpPr txBox="1">
            <a:spLocks noChangeArrowheads="1"/>
          </p:cNvSpPr>
          <p:nvPr/>
        </p:nvSpPr>
        <p:spPr bwMode="auto">
          <a:xfrm>
            <a:off x="1213248" y="1337072"/>
            <a:ext cx="948928"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r>
              <a:rPr lang="zh-CN" altLang="en-US" sz="1400" b="1">
                <a:latin typeface="微软雅黑" pitchFamily="34" charset="-122"/>
                <a:ea typeface="微软雅黑" pitchFamily="34" charset="-122"/>
              </a:rPr>
              <a:t>您的文本</a:t>
            </a:r>
          </a:p>
        </p:txBody>
      </p:sp>
      <p:sp>
        <p:nvSpPr>
          <p:cNvPr id="78" name="文本框 48"/>
          <p:cNvSpPr txBox="1">
            <a:spLocks noChangeArrowheads="1"/>
          </p:cNvSpPr>
          <p:nvPr/>
        </p:nvSpPr>
        <p:spPr bwMode="auto">
          <a:xfrm>
            <a:off x="1184672" y="1974056"/>
            <a:ext cx="950119"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r>
              <a:rPr lang="zh-CN" altLang="en-US" sz="1400" b="1">
                <a:latin typeface="微软雅黑" pitchFamily="34" charset="-122"/>
                <a:ea typeface="微软雅黑" pitchFamily="34" charset="-122"/>
              </a:rPr>
              <a:t>您的文本</a:t>
            </a:r>
          </a:p>
        </p:txBody>
      </p:sp>
      <p:sp>
        <p:nvSpPr>
          <p:cNvPr id="79" name="文本框 49"/>
          <p:cNvSpPr txBox="1">
            <a:spLocks noChangeArrowheads="1"/>
          </p:cNvSpPr>
          <p:nvPr/>
        </p:nvSpPr>
        <p:spPr bwMode="auto">
          <a:xfrm>
            <a:off x="1200150" y="3259931"/>
            <a:ext cx="948929"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r>
              <a:rPr lang="zh-CN" altLang="en-US" sz="1400" b="1">
                <a:latin typeface="微软雅黑" pitchFamily="34" charset="-122"/>
                <a:ea typeface="微软雅黑" pitchFamily="34" charset="-122"/>
              </a:rPr>
              <a:t>您的文本</a:t>
            </a:r>
          </a:p>
        </p:txBody>
      </p:sp>
      <p:sp>
        <p:nvSpPr>
          <p:cNvPr id="80" name="文本框 50"/>
          <p:cNvSpPr txBox="1">
            <a:spLocks noChangeArrowheads="1"/>
          </p:cNvSpPr>
          <p:nvPr/>
        </p:nvSpPr>
        <p:spPr bwMode="auto">
          <a:xfrm>
            <a:off x="1172766" y="3896917"/>
            <a:ext cx="948928"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r>
              <a:rPr lang="zh-CN" altLang="en-US" sz="1400" b="1">
                <a:latin typeface="微软雅黑" pitchFamily="34" charset="-122"/>
                <a:ea typeface="微软雅黑" pitchFamily="34" charset="-122"/>
              </a:rPr>
              <a:t>您的文本</a:t>
            </a:r>
          </a:p>
        </p:txBody>
      </p:sp>
      <p:sp>
        <p:nvSpPr>
          <p:cNvPr id="81" name="文本框 51"/>
          <p:cNvSpPr txBox="1">
            <a:spLocks noChangeArrowheads="1"/>
          </p:cNvSpPr>
          <p:nvPr/>
        </p:nvSpPr>
        <p:spPr bwMode="auto">
          <a:xfrm>
            <a:off x="6741319" y="3270647"/>
            <a:ext cx="948929"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r>
              <a:rPr lang="zh-CN" altLang="en-US" sz="1400" b="1">
                <a:latin typeface="微软雅黑" pitchFamily="34" charset="-122"/>
                <a:ea typeface="微软雅黑" pitchFamily="34" charset="-122"/>
              </a:rPr>
              <a:t>您的文本</a:t>
            </a:r>
          </a:p>
        </p:txBody>
      </p:sp>
      <p:sp>
        <p:nvSpPr>
          <p:cNvPr id="82" name="文本框 52"/>
          <p:cNvSpPr txBox="1">
            <a:spLocks noChangeArrowheads="1"/>
          </p:cNvSpPr>
          <p:nvPr/>
        </p:nvSpPr>
        <p:spPr bwMode="auto">
          <a:xfrm>
            <a:off x="6712744" y="3907631"/>
            <a:ext cx="948929"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r>
              <a:rPr lang="zh-CN" altLang="en-US" sz="1400" b="1">
                <a:latin typeface="微软雅黑" pitchFamily="34" charset="-122"/>
                <a:ea typeface="微软雅黑" pitchFamily="34" charset="-122"/>
              </a:rPr>
              <a:t>您的文本</a:t>
            </a:r>
          </a:p>
        </p:txBody>
      </p:sp>
      <p:sp>
        <p:nvSpPr>
          <p:cNvPr id="83" name="文本框 53"/>
          <p:cNvSpPr txBox="1">
            <a:spLocks noChangeArrowheads="1"/>
          </p:cNvSpPr>
          <p:nvPr/>
        </p:nvSpPr>
        <p:spPr bwMode="auto">
          <a:xfrm>
            <a:off x="6741319" y="1337072"/>
            <a:ext cx="948929"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r>
              <a:rPr lang="zh-CN" altLang="en-US" sz="1400" b="1">
                <a:latin typeface="微软雅黑" pitchFamily="34" charset="-122"/>
                <a:ea typeface="微软雅黑" pitchFamily="34" charset="-122"/>
              </a:rPr>
              <a:t>您的文本</a:t>
            </a:r>
          </a:p>
        </p:txBody>
      </p:sp>
      <p:sp>
        <p:nvSpPr>
          <p:cNvPr id="84" name="文本框 54"/>
          <p:cNvSpPr txBox="1">
            <a:spLocks noChangeArrowheads="1"/>
          </p:cNvSpPr>
          <p:nvPr/>
        </p:nvSpPr>
        <p:spPr bwMode="auto">
          <a:xfrm>
            <a:off x="6712744" y="1974056"/>
            <a:ext cx="948929"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r>
              <a:rPr lang="zh-CN" altLang="en-US" sz="1400" b="1">
                <a:latin typeface="微软雅黑" pitchFamily="34" charset="-122"/>
                <a:ea typeface="微软雅黑" pitchFamily="34" charset="-122"/>
              </a:rPr>
              <a:t>您的文本</a:t>
            </a:r>
          </a:p>
        </p:txBody>
      </p:sp>
      <p:sp>
        <p:nvSpPr>
          <p:cNvPr id="85" name="文本框 55"/>
          <p:cNvSpPr txBox="1">
            <a:spLocks noChangeArrowheads="1"/>
          </p:cNvSpPr>
          <p:nvPr/>
        </p:nvSpPr>
        <p:spPr bwMode="auto">
          <a:xfrm>
            <a:off x="3227785" y="1666875"/>
            <a:ext cx="772715"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r>
              <a:rPr lang="zh-CN" altLang="en-US" sz="1400" b="1" dirty="0">
                <a:solidFill>
                  <a:schemeClr val="bg1"/>
                </a:solidFill>
                <a:latin typeface="微软雅黑" pitchFamily="34" charset="-122"/>
                <a:ea typeface="微软雅黑" pitchFamily="34" charset="-122"/>
              </a:rPr>
              <a:t>标题 </a:t>
            </a:r>
            <a:r>
              <a:rPr lang="en-US" altLang="zh-CN" sz="1400" b="1" dirty="0">
                <a:solidFill>
                  <a:schemeClr val="bg1"/>
                </a:solidFill>
                <a:latin typeface="微软雅黑" pitchFamily="34" charset="-122"/>
                <a:ea typeface="微软雅黑" pitchFamily="34" charset="-122"/>
              </a:rPr>
              <a:t>1</a:t>
            </a:r>
            <a:endParaRPr lang="zh-CN" altLang="en-US" sz="1400" b="1" dirty="0">
              <a:solidFill>
                <a:schemeClr val="bg1"/>
              </a:solidFill>
              <a:latin typeface="微软雅黑" pitchFamily="34" charset="-122"/>
              <a:ea typeface="微软雅黑" pitchFamily="34" charset="-122"/>
            </a:endParaRPr>
          </a:p>
        </p:txBody>
      </p:sp>
      <p:sp>
        <p:nvSpPr>
          <p:cNvPr id="86" name="文本框 56"/>
          <p:cNvSpPr txBox="1">
            <a:spLocks noChangeArrowheads="1"/>
          </p:cNvSpPr>
          <p:nvPr/>
        </p:nvSpPr>
        <p:spPr bwMode="auto">
          <a:xfrm>
            <a:off x="5038725" y="1649017"/>
            <a:ext cx="757238"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r>
              <a:rPr lang="zh-CN" altLang="en-US" sz="1400" b="1" dirty="0">
                <a:solidFill>
                  <a:schemeClr val="bg1"/>
                </a:solidFill>
                <a:latin typeface="微软雅黑" pitchFamily="34" charset="-122"/>
                <a:ea typeface="微软雅黑" pitchFamily="34" charset="-122"/>
              </a:rPr>
              <a:t>标题 </a:t>
            </a:r>
            <a:r>
              <a:rPr lang="en-US" altLang="zh-CN" sz="1400" b="1" dirty="0">
                <a:solidFill>
                  <a:schemeClr val="bg1"/>
                </a:solidFill>
                <a:latin typeface="微软雅黑" pitchFamily="34" charset="-122"/>
                <a:ea typeface="微软雅黑" pitchFamily="34" charset="-122"/>
              </a:rPr>
              <a:t>2</a:t>
            </a:r>
            <a:endParaRPr lang="zh-CN" altLang="en-US" sz="1400" b="1" dirty="0">
              <a:solidFill>
                <a:schemeClr val="bg1"/>
              </a:solidFill>
              <a:latin typeface="微软雅黑" pitchFamily="34" charset="-122"/>
              <a:ea typeface="微软雅黑" pitchFamily="34" charset="-122"/>
            </a:endParaRPr>
          </a:p>
        </p:txBody>
      </p:sp>
      <p:sp>
        <p:nvSpPr>
          <p:cNvPr id="87" name="文本框 57"/>
          <p:cNvSpPr txBox="1">
            <a:spLocks noChangeArrowheads="1"/>
          </p:cNvSpPr>
          <p:nvPr/>
        </p:nvSpPr>
        <p:spPr bwMode="auto">
          <a:xfrm>
            <a:off x="3169444" y="3587354"/>
            <a:ext cx="831056"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r>
              <a:rPr lang="zh-CN" altLang="en-US" sz="1400" b="1" dirty="0">
                <a:solidFill>
                  <a:schemeClr val="bg1"/>
                </a:solidFill>
                <a:latin typeface="微软雅黑" pitchFamily="34" charset="-122"/>
                <a:ea typeface="微软雅黑" pitchFamily="34" charset="-122"/>
              </a:rPr>
              <a:t>标题 </a:t>
            </a:r>
            <a:r>
              <a:rPr lang="en-US" altLang="zh-CN" sz="1400" b="1" dirty="0">
                <a:solidFill>
                  <a:schemeClr val="bg1"/>
                </a:solidFill>
                <a:latin typeface="微软雅黑" pitchFamily="34" charset="-122"/>
                <a:ea typeface="微软雅黑" pitchFamily="34" charset="-122"/>
              </a:rPr>
              <a:t>3</a:t>
            </a:r>
            <a:endParaRPr lang="zh-CN" altLang="en-US" sz="1400" b="1" dirty="0">
              <a:solidFill>
                <a:schemeClr val="bg1"/>
              </a:solidFill>
              <a:latin typeface="微软雅黑" pitchFamily="34" charset="-122"/>
              <a:ea typeface="微软雅黑" pitchFamily="34" charset="-122"/>
            </a:endParaRPr>
          </a:p>
        </p:txBody>
      </p:sp>
      <p:sp>
        <p:nvSpPr>
          <p:cNvPr id="88" name="文本框 58"/>
          <p:cNvSpPr txBox="1">
            <a:spLocks noChangeArrowheads="1"/>
          </p:cNvSpPr>
          <p:nvPr/>
        </p:nvSpPr>
        <p:spPr bwMode="auto">
          <a:xfrm>
            <a:off x="4980385" y="3569494"/>
            <a:ext cx="815578"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r>
              <a:rPr lang="zh-CN" altLang="en-US" sz="1400" b="1" dirty="0">
                <a:solidFill>
                  <a:schemeClr val="bg1"/>
                </a:solidFill>
                <a:latin typeface="微软雅黑" pitchFamily="34" charset="-122"/>
                <a:ea typeface="微软雅黑" pitchFamily="34" charset="-122"/>
              </a:rPr>
              <a:t>标题 </a:t>
            </a:r>
            <a:r>
              <a:rPr lang="en-US" altLang="zh-CN" sz="1400" b="1" dirty="0">
                <a:solidFill>
                  <a:schemeClr val="bg1"/>
                </a:solidFill>
                <a:latin typeface="微软雅黑" pitchFamily="34" charset="-122"/>
                <a:ea typeface="微软雅黑" pitchFamily="34" charset="-122"/>
              </a:rPr>
              <a:t>4</a:t>
            </a:r>
            <a:endParaRPr lang="zh-CN" altLang="en-US" sz="14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135560623"/>
      </p:ext>
    </p:extLst>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nodeType="with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p:cTn id="12" dur="500" fill="hold"/>
                                            <p:tgtEl>
                                              <p:spTgt spid="76"/>
                                            </p:tgtEl>
                                            <p:attrNameLst>
                                              <p:attrName>ppt_w</p:attrName>
                                            </p:attrNameLst>
                                          </p:cBhvr>
                                          <p:tavLst>
                                            <p:tav tm="0">
                                              <p:val>
                                                <p:fltVal val="0"/>
                                              </p:val>
                                            </p:tav>
                                            <p:tav tm="100000">
                                              <p:val>
                                                <p:strVal val="#ppt_w"/>
                                              </p:val>
                                            </p:tav>
                                          </p:tavLst>
                                        </p:anim>
                                        <p:anim calcmode="lin" valueType="num">
                                          <p:cBhvr>
                                            <p:cTn id="13" dur="500" fill="hold"/>
                                            <p:tgtEl>
                                              <p:spTgt spid="76"/>
                                            </p:tgtEl>
                                            <p:attrNameLst>
                                              <p:attrName>ppt_h</p:attrName>
                                            </p:attrNameLst>
                                          </p:cBhvr>
                                          <p:tavLst>
                                            <p:tav tm="0">
                                              <p:val>
                                                <p:fltVal val="0"/>
                                              </p:val>
                                            </p:tav>
                                            <p:tav tm="100000">
                                              <p:val>
                                                <p:strVal val="#ppt_h"/>
                                              </p:val>
                                            </p:tav>
                                          </p:tavLst>
                                        </p:anim>
                                        <p:animEffect transition="in" filter="fade">
                                          <p:cBhvr>
                                            <p:cTn id="14" dur="500"/>
                                            <p:tgtEl>
                                              <p:spTgt spid="76"/>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500"/>
                                            <p:tgtEl>
                                              <p:spTgt spid="8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500"/>
                                            <p:tgtEl>
                                              <p:spTgt spid="8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500"/>
                                            <p:tgtEl>
                                              <p:spTgt spid="6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500"/>
                                            <p:tgtEl>
                                              <p:spTgt spid="6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1000"/>
                                </p:stCondLst>
                                <p:childTnLst>
                                  <p:par>
                                    <p:cTn id="41" presetID="53" presetClass="entr" presetSubtype="16"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fltVal val="0"/>
                                              </p:val>
                                            </p:tav>
                                            <p:tav tm="100000">
                                              <p:val>
                                                <p:strVal val="#ppt_w"/>
                                              </p:val>
                                            </p:tav>
                                          </p:tavLst>
                                        </p:anim>
                                        <p:anim calcmode="lin" valueType="num">
                                          <p:cBhvr>
                                            <p:cTn id="44" dur="500" fill="hold"/>
                                            <p:tgtEl>
                                              <p:spTgt spid="41"/>
                                            </p:tgtEl>
                                            <p:attrNameLst>
                                              <p:attrName>ppt_h</p:attrName>
                                            </p:attrNameLst>
                                          </p:cBhvr>
                                          <p:tavLst>
                                            <p:tav tm="0">
                                              <p:val>
                                                <p:fltVal val="0"/>
                                              </p:val>
                                            </p:tav>
                                            <p:tav tm="100000">
                                              <p:val>
                                                <p:strVal val="#ppt_h"/>
                                              </p:val>
                                            </p:tav>
                                          </p:tavLst>
                                        </p:anim>
                                        <p:animEffect transition="in" filter="fade">
                                          <p:cBhvr>
                                            <p:cTn id="45" dur="500"/>
                                            <p:tgtEl>
                                              <p:spTgt spid="41"/>
                                            </p:tgtEl>
                                          </p:cBhvr>
                                        </p:animEffect>
                                      </p:childTnLst>
                                    </p:cTn>
                                  </p:par>
                                </p:childTnLst>
                              </p:cTn>
                            </p:par>
                            <p:par>
                              <p:cTn id="46" fill="hold">
                                <p:stCondLst>
                                  <p:cond delay="1500"/>
                                </p:stCondLst>
                                <p:childTnLst>
                                  <p:par>
                                    <p:cTn id="47" presetID="2" presetClass="entr" presetSubtype="8" fill="hold" grpId="0" nodeType="afterEffect" p14:presetBounceEnd="50000">
                                      <p:stCondLst>
                                        <p:cond delay="0"/>
                                      </p:stCondLst>
                                      <p:childTnLst>
                                        <p:set>
                                          <p:cBhvr>
                                            <p:cTn id="48" dur="1" fill="hold">
                                              <p:stCondLst>
                                                <p:cond delay="0"/>
                                              </p:stCondLst>
                                            </p:cTn>
                                            <p:tgtEl>
                                              <p:spTgt spid="72"/>
                                            </p:tgtEl>
                                            <p:attrNameLst>
                                              <p:attrName>style.visibility</p:attrName>
                                            </p:attrNameLst>
                                          </p:cBhvr>
                                          <p:to>
                                            <p:strVal val="visible"/>
                                          </p:to>
                                        </p:set>
                                        <p:anim calcmode="lin" valueType="num" p14:bounceEnd="50000">
                                          <p:cBhvr additive="base">
                                            <p:cTn id="49" dur="500" fill="hold"/>
                                            <p:tgtEl>
                                              <p:spTgt spid="72"/>
                                            </p:tgtEl>
                                            <p:attrNameLst>
                                              <p:attrName>ppt_x</p:attrName>
                                            </p:attrNameLst>
                                          </p:cBhvr>
                                          <p:tavLst>
                                            <p:tav tm="0">
                                              <p:val>
                                                <p:strVal val="0-#ppt_w/2"/>
                                              </p:val>
                                            </p:tav>
                                            <p:tav tm="100000">
                                              <p:val>
                                                <p:strVal val="#ppt_x"/>
                                              </p:val>
                                            </p:tav>
                                          </p:tavLst>
                                        </p:anim>
                                        <p:anim calcmode="lin" valueType="num" p14:bounceEnd="50000">
                                          <p:cBhvr additive="base">
                                            <p:cTn id="50" dur="500" fill="hold"/>
                                            <p:tgtEl>
                                              <p:spTgt spid="72"/>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50000">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14:bounceEnd="50000">
                                          <p:cBhvr additive="base">
                                            <p:cTn id="53" dur="500" fill="hold"/>
                                            <p:tgtEl>
                                              <p:spTgt spid="73"/>
                                            </p:tgtEl>
                                            <p:attrNameLst>
                                              <p:attrName>ppt_x</p:attrName>
                                            </p:attrNameLst>
                                          </p:cBhvr>
                                          <p:tavLst>
                                            <p:tav tm="0">
                                              <p:val>
                                                <p:strVal val="0-#ppt_w/2"/>
                                              </p:val>
                                            </p:tav>
                                            <p:tav tm="100000">
                                              <p:val>
                                                <p:strVal val="#ppt_x"/>
                                              </p:val>
                                            </p:tav>
                                          </p:tavLst>
                                        </p:anim>
                                        <p:anim calcmode="lin" valueType="num" p14:bounceEnd="50000">
                                          <p:cBhvr additive="base">
                                            <p:cTn id="54" dur="500" fill="hold"/>
                                            <p:tgtEl>
                                              <p:spTgt spid="73"/>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14:presetBounceEnd="50000">
                                      <p:stCondLst>
                                        <p:cond delay="0"/>
                                      </p:stCondLst>
                                      <p:childTnLst>
                                        <p:set>
                                          <p:cBhvr>
                                            <p:cTn id="56" dur="1" fill="hold">
                                              <p:stCondLst>
                                                <p:cond delay="0"/>
                                              </p:stCondLst>
                                            </p:cTn>
                                            <p:tgtEl>
                                              <p:spTgt spid="74"/>
                                            </p:tgtEl>
                                            <p:attrNameLst>
                                              <p:attrName>style.visibility</p:attrName>
                                            </p:attrNameLst>
                                          </p:cBhvr>
                                          <p:to>
                                            <p:strVal val="visible"/>
                                          </p:to>
                                        </p:set>
                                        <p:anim calcmode="lin" valueType="num" p14:bounceEnd="50000">
                                          <p:cBhvr additive="base">
                                            <p:cTn id="57" dur="500" fill="hold"/>
                                            <p:tgtEl>
                                              <p:spTgt spid="74"/>
                                            </p:tgtEl>
                                            <p:attrNameLst>
                                              <p:attrName>ppt_x</p:attrName>
                                            </p:attrNameLst>
                                          </p:cBhvr>
                                          <p:tavLst>
                                            <p:tav tm="0">
                                              <p:val>
                                                <p:strVal val="0-#ppt_w/2"/>
                                              </p:val>
                                            </p:tav>
                                            <p:tav tm="100000">
                                              <p:val>
                                                <p:strVal val="#ppt_x"/>
                                              </p:val>
                                            </p:tav>
                                          </p:tavLst>
                                        </p:anim>
                                        <p:anim calcmode="lin" valueType="num" p14:bounceEnd="50000">
                                          <p:cBhvr additive="base">
                                            <p:cTn id="58" dur="500" fill="hold"/>
                                            <p:tgtEl>
                                              <p:spTgt spid="7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14:presetBounceEnd="50000">
                                      <p:stCondLst>
                                        <p:cond delay="0"/>
                                      </p:stCondLst>
                                      <p:childTnLst>
                                        <p:set>
                                          <p:cBhvr>
                                            <p:cTn id="60" dur="1" fill="hold">
                                              <p:stCondLst>
                                                <p:cond delay="0"/>
                                              </p:stCondLst>
                                            </p:cTn>
                                            <p:tgtEl>
                                              <p:spTgt spid="75"/>
                                            </p:tgtEl>
                                            <p:attrNameLst>
                                              <p:attrName>style.visibility</p:attrName>
                                            </p:attrNameLst>
                                          </p:cBhvr>
                                          <p:to>
                                            <p:strVal val="visible"/>
                                          </p:to>
                                        </p:set>
                                        <p:anim calcmode="lin" valueType="num" p14:bounceEnd="50000">
                                          <p:cBhvr additive="base">
                                            <p:cTn id="61" dur="500" fill="hold"/>
                                            <p:tgtEl>
                                              <p:spTgt spid="75"/>
                                            </p:tgtEl>
                                            <p:attrNameLst>
                                              <p:attrName>ppt_x</p:attrName>
                                            </p:attrNameLst>
                                          </p:cBhvr>
                                          <p:tavLst>
                                            <p:tav tm="0">
                                              <p:val>
                                                <p:strVal val="0-#ppt_w/2"/>
                                              </p:val>
                                            </p:tav>
                                            <p:tav tm="100000">
                                              <p:val>
                                                <p:strVal val="#ppt_x"/>
                                              </p:val>
                                            </p:tav>
                                          </p:tavLst>
                                        </p:anim>
                                        <p:anim calcmode="lin" valueType="num" p14:bounceEnd="50000">
                                          <p:cBhvr additive="base">
                                            <p:cTn id="62" dur="500" fill="hold"/>
                                            <p:tgtEl>
                                              <p:spTgt spid="75"/>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14:presetBounceEnd="50000">
                                      <p:stCondLst>
                                        <p:cond delay="0"/>
                                      </p:stCondLst>
                                      <p:childTnLst>
                                        <p:set>
                                          <p:cBhvr>
                                            <p:cTn id="64" dur="1" fill="hold">
                                              <p:stCondLst>
                                                <p:cond delay="0"/>
                                              </p:stCondLst>
                                            </p:cTn>
                                            <p:tgtEl>
                                              <p:spTgt spid="77"/>
                                            </p:tgtEl>
                                            <p:attrNameLst>
                                              <p:attrName>style.visibility</p:attrName>
                                            </p:attrNameLst>
                                          </p:cBhvr>
                                          <p:to>
                                            <p:strVal val="visible"/>
                                          </p:to>
                                        </p:set>
                                        <p:anim calcmode="lin" valueType="num" p14:bounceEnd="50000">
                                          <p:cBhvr additive="base">
                                            <p:cTn id="65" dur="500" fill="hold"/>
                                            <p:tgtEl>
                                              <p:spTgt spid="77"/>
                                            </p:tgtEl>
                                            <p:attrNameLst>
                                              <p:attrName>ppt_x</p:attrName>
                                            </p:attrNameLst>
                                          </p:cBhvr>
                                          <p:tavLst>
                                            <p:tav tm="0">
                                              <p:val>
                                                <p:strVal val="0-#ppt_w/2"/>
                                              </p:val>
                                            </p:tav>
                                            <p:tav tm="100000">
                                              <p:val>
                                                <p:strVal val="#ppt_x"/>
                                              </p:val>
                                            </p:tav>
                                          </p:tavLst>
                                        </p:anim>
                                        <p:anim calcmode="lin" valueType="num" p14:bounceEnd="50000">
                                          <p:cBhvr additive="base">
                                            <p:cTn id="66" dur="500" fill="hold"/>
                                            <p:tgtEl>
                                              <p:spTgt spid="77"/>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14:presetBounceEnd="50000">
                                      <p:stCondLst>
                                        <p:cond delay="0"/>
                                      </p:stCondLst>
                                      <p:childTnLst>
                                        <p:set>
                                          <p:cBhvr>
                                            <p:cTn id="68" dur="1" fill="hold">
                                              <p:stCondLst>
                                                <p:cond delay="0"/>
                                              </p:stCondLst>
                                            </p:cTn>
                                            <p:tgtEl>
                                              <p:spTgt spid="78"/>
                                            </p:tgtEl>
                                            <p:attrNameLst>
                                              <p:attrName>style.visibility</p:attrName>
                                            </p:attrNameLst>
                                          </p:cBhvr>
                                          <p:to>
                                            <p:strVal val="visible"/>
                                          </p:to>
                                        </p:set>
                                        <p:anim calcmode="lin" valueType="num" p14:bounceEnd="50000">
                                          <p:cBhvr additive="base">
                                            <p:cTn id="69" dur="500" fill="hold"/>
                                            <p:tgtEl>
                                              <p:spTgt spid="78"/>
                                            </p:tgtEl>
                                            <p:attrNameLst>
                                              <p:attrName>ppt_x</p:attrName>
                                            </p:attrNameLst>
                                          </p:cBhvr>
                                          <p:tavLst>
                                            <p:tav tm="0">
                                              <p:val>
                                                <p:strVal val="0-#ppt_w/2"/>
                                              </p:val>
                                            </p:tav>
                                            <p:tav tm="100000">
                                              <p:val>
                                                <p:strVal val="#ppt_x"/>
                                              </p:val>
                                            </p:tav>
                                          </p:tavLst>
                                        </p:anim>
                                        <p:anim calcmode="lin" valueType="num" p14:bounceEnd="50000">
                                          <p:cBhvr additive="base">
                                            <p:cTn id="70" dur="500" fill="hold"/>
                                            <p:tgtEl>
                                              <p:spTgt spid="78"/>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14:presetBounceEnd="50000">
                                      <p:stCondLst>
                                        <p:cond delay="0"/>
                                      </p:stCondLst>
                                      <p:childTnLst>
                                        <p:set>
                                          <p:cBhvr>
                                            <p:cTn id="72" dur="1" fill="hold">
                                              <p:stCondLst>
                                                <p:cond delay="0"/>
                                              </p:stCondLst>
                                            </p:cTn>
                                            <p:tgtEl>
                                              <p:spTgt spid="79"/>
                                            </p:tgtEl>
                                            <p:attrNameLst>
                                              <p:attrName>style.visibility</p:attrName>
                                            </p:attrNameLst>
                                          </p:cBhvr>
                                          <p:to>
                                            <p:strVal val="visible"/>
                                          </p:to>
                                        </p:set>
                                        <p:anim calcmode="lin" valueType="num" p14:bounceEnd="50000">
                                          <p:cBhvr additive="base">
                                            <p:cTn id="73" dur="500" fill="hold"/>
                                            <p:tgtEl>
                                              <p:spTgt spid="79"/>
                                            </p:tgtEl>
                                            <p:attrNameLst>
                                              <p:attrName>ppt_x</p:attrName>
                                            </p:attrNameLst>
                                          </p:cBhvr>
                                          <p:tavLst>
                                            <p:tav tm="0">
                                              <p:val>
                                                <p:strVal val="0-#ppt_w/2"/>
                                              </p:val>
                                            </p:tav>
                                            <p:tav tm="100000">
                                              <p:val>
                                                <p:strVal val="#ppt_x"/>
                                              </p:val>
                                            </p:tav>
                                          </p:tavLst>
                                        </p:anim>
                                        <p:anim calcmode="lin" valueType="num" p14:bounceEnd="50000">
                                          <p:cBhvr additive="base">
                                            <p:cTn id="74" dur="500" fill="hold"/>
                                            <p:tgtEl>
                                              <p:spTgt spid="79"/>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14:presetBounceEnd="50000">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14:bounceEnd="50000">
                                          <p:cBhvr additive="base">
                                            <p:cTn id="77" dur="500" fill="hold"/>
                                            <p:tgtEl>
                                              <p:spTgt spid="80"/>
                                            </p:tgtEl>
                                            <p:attrNameLst>
                                              <p:attrName>ppt_x</p:attrName>
                                            </p:attrNameLst>
                                          </p:cBhvr>
                                          <p:tavLst>
                                            <p:tav tm="0">
                                              <p:val>
                                                <p:strVal val="0-#ppt_w/2"/>
                                              </p:val>
                                            </p:tav>
                                            <p:tav tm="100000">
                                              <p:val>
                                                <p:strVal val="#ppt_x"/>
                                              </p:val>
                                            </p:tav>
                                          </p:tavLst>
                                        </p:anim>
                                        <p:anim calcmode="lin" valueType="num" p14:bounceEnd="50000">
                                          <p:cBhvr additive="base">
                                            <p:cTn id="78" dur="500" fill="hold"/>
                                            <p:tgtEl>
                                              <p:spTgt spid="80"/>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14:presetBounceEnd="52000">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14:bounceEnd="52000">
                                          <p:cBhvr additive="base">
                                            <p:cTn id="81" dur="500" fill="hold"/>
                                            <p:tgtEl>
                                              <p:spTgt spid="68"/>
                                            </p:tgtEl>
                                            <p:attrNameLst>
                                              <p:attrName>ppt_x</p:attrName>
                                            </p:attrNameLst>
                                          </p:cBhvr>
                                          <p:tavLst>
                                            <p:tav tm="0">
                                              <p:val>
                                                <p:strVal val="1+#ppt_w/2"/>
                                              </p:val>
                                            </p:tav>
                                            <p:tav tm="100000">
                                              <p:val>
                                                <p:strVal val="#ppt_x"/>
                                              </p:val>
                                            </p:tav>
                                          </p:tavLst>
                                        </p:anim>
                                        <p:anim calcmode="lin" valueType="num" p14:bounceEnd="52000">
                                          <p:cBhvr additive="base">
                                            <p:cTn id="82" dur="500" fill="hold"/>
                                            <p:tgtEl>
                                              <p:spTgt spid="68"/>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14:presetBounceEnd="52000">
                                      <p:stCondLst>
                                        <p:cond delay="0"/>
                                      </p:stCondLst>
                                      <p:childTnLst>
                                        <p:set>
                                          <p:cBhvr>
                                            <p:cTn id="84" dur="1" fill="hold">
                                              <p:stCondLst>
                                                <p:cond delay="0"/>
                                              </p:stCondLst>
                                            </p:cTn>
                                            <p:tgtEl>
                                              <p:spTgt spid="69"/>
                                            </p:tgtEl>
                                            <p:attrNameLst>
                                              <p:attrName>style.visibility</p:attrName>
                                            </p:attrNameLst>
                                          </p:cBhvr>
                                          <p:to>
                                            <p:strVal val="visible"/>
                                          </p:to>
                                        </p:set>
                                        <p:anim calcmode="lin" valueType="num" p14:bounceEnd="52000">
                                          <p:cBhvr additive="base">
                                            <p:cTn id="85" dur="500" fill="hold"/>
                                            <p:tgtEl>
                                              <p:spTgt spid="69"/>
                                            </p:tgtEl>
                                            <p:attrNameLst>
                                              <p:attrName>ppt_x</p:attrName>
                                            </p:attrNameLst>
                                          </p:cBhvr>
                                          <p:tavLst>
                                            <p:tav tm="0">
                                              <p:val>
                                                <p:strVal val="1+#ppt_w/2"/>
                                              </p:val>
                                            </p:tav>
                                            <p:tav tm="100000">
                                              <p:val>
                                                <p:strVal val="#ppt_x"/>
                                              </p:val>
                                            </p:tav>
                                          </p:tavLst>
                                        </p:anim>
                                        <p:anim calcmode="lin" valueType="num" p14:bounceEnd="52000">
                                          <p:cBhvr additive="base">
                                            <p:cTn id="86" dur="500" fill="hold"/>
                                            <p:tgtEl>
                                              <p:spTgt spid="69"/>
                                            </p:tgtEl>
                                            <p:attrNameLst>
                                              <p:attrName>ppt_y</p:attrName>
                                            </p:attrNameLst>
                                          </p:cBhvr>
                                          <p:tavLst>
                                            <p:tav tm="0">
                                              <p:val>
                                                <p:strVal val="#ppt_y"/>
                                              </p:val>
                                            </p:tav>
                                            <p:tav tm="100000">
                                              <p:val>
                                                <p:strVal val="#ppt_y"/>
                                              </p:val>
                                            </p:tav>
                                          </p:tavLst>
                                        </p:anim>
                                      </p:childTnLst>
                                    </p:cTn>
                                  </p:par>
                                  <p:par>
                                    <p:cTn id="87" presetID="2" presetClass="entr" presetSubtype="2" fill="hold" grpId="0" nodeType="withEffect" p14:presetBounceEnd="52000">
                                      <p:stCondLst>
                                        <p:cond delay="0"/>
                                      </p:stCondLst>
                                      <p:childTnLst>
                                        <p:set>
                                          <p:cBhvr>
                                            <p:cTn id="88" dur="1" fill="hold">
                                              <p:stCondLst>
                                                <p:cond delay="0"/>
                                              </p:stCondLst>
                                            </p:cTn>
                                            <p:tgtEl>
                                              <p:spTgt spid="70"/>
                                            </p:tgtEl>
                                            <p:attrNameLst>
                                              <p:attrName>style.visibility</p:attrName>
                                            </p:attrNameLst>
                                          </p:cBhvr>
                                          <p:to>
                                            <p:strVal val="visible"/>
                                          </p:to>
                                        </p:set>
                                        <p:anim calcmode="lin" valueType="num" p14:bounceEnd="52000">
                                          <p:cBhvr additive="base">
                                            <p:cTn id="89" dur="500" fill="hold"/>
                                            <p:tgtEl>
                                              <p:spTgt spid="70"/>
                                            </p:tgtEl>
                                            <p:attrNameLst>
                                              <p:attrName>ppt_x</p:attrName>
                                            </p:attrNameLst>
                                          </p:cBhvr>
                                          <p:tavLst>
                                            <p:tav tm="0">
                                              <p:val>
                                                <p:strVal val="1+#ppt_w/2"/>
                                              </p:val>
                                            </p:tav>
                                            <p:tav tm="100000">
                                              <p:val>
                                                <p:strVal val="#ppt_x"/>
                                              </p:val>
                                            </p:tav>
                                          </p:tavLst>
                                        </p:anim>
                                        <p:anim calcmode="lin" valueType="num" p14:bounceEnd="52000">
                                          <p:cBhvr additive="base">
                                            <p:cTn id="90" dur="500" fill="hold"/>
                                            <p:tgtEl>
                                              <p:spTgt spid="70"/>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14:presetBounceEnd="52000">
                                      <p:stCondLst>
                                        <p:cond delay="0"/>
                                      </p:stCondLst>
                                      <p:childTnLst>
                                        <p:set>
                                          <p:cBhvr>
                                            <p:cTn id="92" dur="1" fill="hold">
                                              <p:stCondLst>
                                                <p:cond delay="0"/>
                                              </p:stCondLst>
                                            </p:cTn>
                                            <p:tgtEl>
                                              <p:spTgt spid="71"/>
                                            </p:tgtEl>
                                            <p:attrNameLst>
                                              <p:attrName>style.visibility</p:attrName>
                                            </p:attrNameLst>
                                          </p:cBhvr>
                                          <p:to>
                                            <p:strVal val="visible"/>
                                          </p:to>
                                        </p:set>
                                        <p:anim calcmode="lin" valueType="num" p14:bounceEnd="52000">
                                          <p:cBhvr additive="base">
                                            <p:cTn id="93" dur="500" fill="hold"/>
                                            <p:tgtEl>
                                              <p:spTgt spid="71"/>
                                            </p:tgtEl>
                                            <p:attrNameLst>
                                              <p:attrName>ppt_x</p:attrName>
                                            </p:attrNameLst>
                                          </p:cBhvr>
                                          <p:tavLst>
                                            <p:tav tm="0">
                                              <p:val>
                                                <p:strVal val="1+#ppt_w/2"/>
                                              </p:val>
                                            </p:tav>
                                            <p:tav tm="100000">
                                              <p:val>
                                                <p:strVal val="#ppt_x"/>
                                              </p:val>
                                            </p:tav>
                                          </p:tavLst>
                                        </p:anim>
                                        <p:anim calcmode="lin" valueType="num" p14:bounceEnd="52000">
                                          <p:cBhvr additive="base">
                                            <p:cTn id="94" dur="500" fill="hold"/>
                                            <p:tgtEl>
                                              <p:spTgt spid="71"/>
                                            </p:tgtEl>
                                            <p:attrNameLst>
                                              <p:attrName>ppt_y</p:attrName>
                                            </p:attrNameLst>
                                          </p:cBhvr>
                                          <p:tavLst>
                                            <p:tav tm="0">
                                              <p:val>
                                                <p:strVal val="#ppt_y"/>
                                              </p:val>
                                            </p:tav>
                                            <p:tav tm="100000">
                                              <p:val>
                                                <p:strVal val="#ppt_y"/>
                                              </p:val>
                                            </p:tav>
                                          </p:tavLst>
                                        </p:anim>
                                      </p:childTnLst>
                                    </p:cTn>
                                  </p:par>
                                  <p:par>
                                    <p:cTn id="95" presetID="2" presetClass="entr" presetSubtype="2" fill="hold" grpId="0" nodeType="withEffect" p14:presetBounceEnd="52000">
                                      <p:stCondLst>
                                        <p:cond delay="0"/>
                                      </p:stCondLst>
                                      <p:childTnLst>
                                        <p:set>
                                          <p:cBhvr>
                                            <p:cTn id="96" dur="1" fill="hold">
                                              <p:stCondLst>
                                                <p:cond delay="0"/>
                                              </p:stCondLst>
                                            </p:cTn>
                                            <p:tgtEl>
                                              <p:spTgt spid="81"/>
                                            </p:tgtEl>
                                            <p:attrNameLst>
                                              <p:attrName>style.visibility</p:attrName>
                                            </p:attrNameLst>
                                          </p:cBhvr>
                                          <p:to>
                                            <p:strVal val="visible"/>
                                          </p:to>
                                        </p:set>
                                        <p:anim calcmode="lin" valueType="num" p14:bounceEnd="52000">
                                          <p:cBhvr additive="base">
                                            <p:cTn id="97" dur="500" fill="hold"/>
                                            <p:tgtEl>
                                              <p:spTgt spid="81"/>
                                            </p:tgtEl>
                                            <p:attrNameLst>
                                              <p:attrName>ppt_x</p:attrName>
                                            </p:attrNameLst>
                                          </p:cBhvr>
                                          <p:tavLst>
                                            <p:tav tm="0">
                                              <p:val>
                                                <p:strVal val="1+#ppt_w/2"/>
                                              </p:val>
                                            </p:tav>
                                            <p:tav tm="100000">
                                              <p:val>
                                                <p:strVal val="#ppt_x"/>
                                              </p:val>
                                            </p:tav>
                                          </p:tavLst>
                                        </p:anim>
                                        <p:anim calcmode="lin" valueType="num" p14:bounceEnd="52000">
                                          <p:cBhvr additive="base">
                                            <p:cTn id="98" dur="500" fill="hold"/>
                                            <p:tgtEl>
                                              <p:spTgt spid="81"/>
                                            </p:tgtEl>
                                            <p:attrNameLst>
                                              <p:attrName>ppt_y</p:attrName>
                                            </p:attrNameLst>
                                          </p:cBhvr>
                                          <p:tavLst>
                                            <p:tav tm="0">
                                              <p:val>
                                                <p:strVal val="#ppt_y"/>
                                              </p:val>
                                            </p:tav>
                                            <p:tav tm="100000">
                                              <p:val>
                                                <p:strVal val="#ppt_y"/>
                                              </p:val>
                                            </p:tav>
                                          </p:tavLst>
                                        </p:anim>
                                      </p:childTnLst>
                                    </p:cTn>
                                  </p:par>
                                  <p:par>
                                    <p:cTn id="99" presetID="2" presetClass="entr" presetSubtype="2" fill="hold" grpId="0" nodeType="withEffect" p14:presetBounceEnd="52000">
                                      <p:stCondLst>
                                        <p:cond delay="0"/>
                                      </p:stCondLst>
                                      <p:childTnLst>
                                        <p:set>
                                          <p:cBhvr>
                                            <p:cTn id="100" dur="1" fill="hold">
                                              <p:stCondLst>
                                                <p:cond delay="0"/>
                                              </p:stCondLst>
                                            </p:cTn>
                                            <p:tgtEl>
                                              <p:spTgt spid="82"/>
                                            </p:tgtEl>
                                            <p:attrNameLst>
                                              <p:attrName>style.visibility</p:attrName>
                                            </p:attrNameLst>
                                          </p:cBhvr>
                                          <p:to>
                                            <p:strVal val="visible"/>
                                          </p:to>
                                        </p:set>
                                        <p:anim calcmode="lin" valueType="num" p14:bounceEnd="52000">
                                          <p:cBhvr additive="base">
                                            <p:cTn id="101" dur="500" fill="hold"/>
                                            <p:tgtEl>
                                              <p:spTgt spid="82"/>
                                            </p:tgtEl>
                                            <p:attrNameLst>
                                              <p:attrName>ppt_x</p:attrName>
                                            </p:attrNameLst>
                                          </p:cBhvr>
                                          <p:tavLst>
                                            <p:tav tm="0">
                                              <p:val>
                                                <p:strVal val="1+#ppt_w/2"/>
                                              </p:val>
                                            </p:tav>
                                            <p:tav tm="100000">
                                              <p:val>
                                                <p:strVal val="#ppt_x"/>
                                              </p:val>
                                            </p:tav>
                                          </p:tavLst>
                                        </p:anim>
                                        <p:anim calcmode="lin" valueType="num" p14:bounceEnd="52000">
                                          <p:cBhvr additive="base">
                                            <p:cTn id="102" dur="500" fill="hold"/>
                                            <p:tgtEl>
                                              <p:spTgt spid="82"/>
                                            </p:tgtEl>
                                            <p:attrNameLst>
                                              <p:attrName>ppt_y</p:attrName>
                                            </p:attrNameLst>
                                          </p:cBhvr>
                                          <p:tavLst>
                                            <p:tav tm="0">
                                              <p:val>
                                                <p:strVal val="#ppt_y"/>
                                              </p:val>
                                            </p:tav>
                                            <p:tav tm="100000">
                                              <p:val>
                                                <p:strVal val="#ppt_y"/>
                                              </p:val>
                                            </p:tav>
                                          </p:tavLst>
                                        </p:anim>
                                      </p:childTnLst>
                                    </p:cTn>
                                  </p:par>
                                  <p:par>
                                    <p:cTn id="103" presetID="2" presetClass="entr" presetSubtype="2" fill="hold" grpId="0" nodeType="withEffect" p14:presetBounceEnd="52000">
                                      <p:stCondLst>
                                        <p:cond delay="0"/>
                                      </p:stCondLst>
                                      <p:childTnLst>
                                        <p:set>
                                          <p:cBhvr>
                                            <p:cTn id="104" dur="1" fill="hold">
                                              <p:stCondLst>
                                                <p:cond delay="0"/>
                                              </p:stCondLst>
                                            </p:cTn>
                                            <p:tgtEl>
                                              <p:spTgt spid="83"/>
                                            </p:tgtEl>
                                            <p:attrNameLst>
                                              <p:attrName>style.visibility</p:attrName>
                                            </p:attrNameLst>
                                          </p:cBhvr>
                                          <p:to>
                                            <p:strVal val="visible"/>
                                          </p:to>
                                        </p:set>
                                        <p:anim calcmode="lin" valueType="num" p14:bounceEnd="52000">
                                          <p:cBhvr additive="base">
                                            <p:cTn id="105" dur="500" fill="hold"/>
                                            <p:tgtEl>
                                              <p:spTgt spid="83"/>
                                            </p:tgtEl>
                                            <p:attrNameLst>
                                              <p:attrName>ppt_x</p:attrName>
                                            </p:attrNameLst>
                                          </p:cBhvr>
                                          <p:tavLst>
                                            <p:tav tm="0">
                                              <p:val>
                                                <p:strVal val="1+#ppt_w/2"/>
                                              </p:val>
                                            </p:tav>
                                            <p:tav tm="100000">
                                              <p:val>
                                                <p:strVal val="#ppt_x"/>
                                              </p:val>
                                            </p:tav>
                                          </p:tavLst>
                                        </p:anim>
                                        <p:anim calcmode="lin" valueType="num" p14:bounceEnd="52000">
                                          <p:cBhvr additive="base">
                                            <p:cTn id="106" dur="500" fill="hold"/>
                                            <p:tgtEl>
                                              <p:spTgt spid="83"/>
                                            </p:tgtEl>
                                            <p:attrNameLst>
                                              <p:attrName>ppt_y</p:attrName>
                                            </p:attrNameLst>
                                          </p:cBhvr>
                                          <p:tavLst>
                                            <p:tav tm="0">
                                              <p:val>
                                                <p:strVal val="#ppt_y"/>
                                              </p:val>
                                            </p:tav>
                                            <p:tav tm="100000">
                                              <p:val>
                                                <p:strVal val="#ppt_y"/>
                                              </p:val>
                                            </p:tav>
                                          </p:tavLst>
                                        </p:anim>
                                      </p:childTnLst>
                                    </p:cTn>
                                  </p:par>
                                  <p:par>
                                    <p:cTn id="107" presetID="2" presetClass="entr" presetSubtype="2" fill="hold" grpId="0" nodeType="withEffect" p14:presetBounceEnd="52000">
                                      <p:stCondLst>
                                        <p:cond delay="0"/>
                                      </p:stCondLst>
                                      <p:childTnLst>
                                        <p:set>
                                          <p:cBhvr>
                                            <p:cTn id="108" dur="1" fill="hold">
                                              <p:stCondLst>
                                                <p:cond delay="0"/>
                                              </p:stCondLst>
                                            </p:cTn>
                                            <p:tgtEl>
                                              <p:spTgt spid="84"/>
                                            </p:tgtEl>
                                            <p:attrNameLst>
                                              <p:attrName>style.visibility</p:attrName>
                                            </p:attrNameLst>
                                          </p:cBhvr>
                                          <p:to>
                                            <p:strVal val="visible"/>
                                          </p:to>
                                        </p:set>
                                        <p:anim calcmode="lin" valueType="num" p14:bounceEnd="52000">
                                          <p:cBhvr additive="base">
                                            <p:cTn id="109" dur="500" fill="hold"/>
                                            <p:tgtEl>
                                              <p:spTgt spid="84"/>
                                            </p:tgtEl>
                                            <p:attrNameLst>
                                              <p:attrName>ppt_x</p:attrName>
                                            </p:attrNameLst>
                                          </p:cBhvr>
                                          <p:tavLst>
                                            <p:tav tm="0">
                                              <p:val>
                                                <p:strVal val="1+#ppt_w/2"/>
                                              </p:val>
                                            </p:tav>
                                            <p:tav tm="100000">
                                              <p:val>
                                                <p:strVal val="#ppt_x"/>
                                              </p:val>
                                            </p:tav>
                                          </p:tavLst>
                                        </p:anim>
                                        <p:anim calcmode="lin" valueType="num" p14:bounceEnd="52000">
                                          <p:cBhvr additive="base">
                                            <p:cTn id="110" dur="50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7" grpId="0"/>
          <p:bldP spid="78" grpId="0"/>
          <p:bldP spid="79" grpId="0"/>
          <p:bldP spid="80" grpId="0"/>
          <p:bldP spid="81" grpId="0"/>
          <p:bldP spid="82" grpId="0"/>
          <p:bldP spid="83" grpId="0"/>
          <p:bldP spid="84" grpId="0"/>
          <p:bldP spid="85" grpId="0"/>
          <p:bldP spid="86" grpId="0"/>
          <p:bldP spid="87" grpId="0"/>
          <p:bldP spid="8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nodeType="with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p:cTn id="12" dur="500" fill="hold"/>
                                            <p:tgtEl>
                                              <p:spTgt spid="76"/>
                                            </p:tgtEl>
                                            <p:attrNameLst>
                                              <p:attrName>ppt_w</p:attrName>
                                            </p:attrNameLst>
                                          </p:cBhvr>
                                          <p:tavLst>
                                            <p:tav tm="0">
                                              <p:val>
                                                <p:fltVal val="0"/>
                                              </p:val>
                                            </p:tav>
                                            <p:tav tm="100000">
                                              <p:val>
                                                <p:strVal val="#ppt_w"/>
                                              </p:val>
                                            </p:tav>
                                          </p:tavLst>
                                        </p:anim>
                                        <p:anim calcmode="lin" valueType="num">
                                          <p:cBhvr>
                                            <p:cTn id="13" dur="500" fill="hold"/>
                                            <p:tgtEl>
                                              <p:spTgt spid="76"/>
                                            </p:tgtEl>
                                            <p:attrNameLst>
                                              <p:attrName>ppt_h</p:attrName>
                                            </p:attrNameLst>
                                          </p:cBhvr>
                                          <p:tavLst>
                                            <p:tav tm="0">
                                              <p:val>
                                                <p:fltVal val="0"/>
                                              </p:val>
                                            </p:tav>
                                            <p:tav tm="100000">
                                              <p:val>
                                                <p:strVal val="#ppt_h"/>
                                              </p:val>
                                            </p:tav>
                                          </p:tavLst>
                                        </p:anim>
                                        <p:animEffect transition="in" filter="fade">
                                          <p:cBhvr>
                                            <p:cTn id="14" dur="500"/>
                                            <p:tgtEl>
                                              <p:spTgt spid="76"/>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500"/>
                                            <p:tgtEl>
                                              <p:spTgt spid="8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500"/>
                                            <p:tgtEl>
                                              <p:spTgt spid="8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500"/>
                                            <p:tgtEl>
                                              <p:spTgt spid="6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500"/>
                                            <p:tgtEl>
                                              <p:spTgt spid="6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1000"/>
                                </p:stCondLst>
                                <p:childTnLst>
                                  <p:par>
                                    <p:cTn id="41" presetID="53" presetClass="entr" presetSubtype="16"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fltVal val="0"/>
                                              </p:val>
                                            </p:tav>
                                            <p:tav tm="100000">
                                              <p:val>
                                                <p:strVal val="#ppt_w"/>
                                              </p:val>
                                            </p:tav>
                                          </p:tavLst>
                                        </p:anim>
                                        <p:anim calcmode="lin" valueType="num">
                                          <p:cBhvr>
                                            <p:cTn id="44" dur="500" fill="hold"/>
                                            <p:tgtEl>
                                              <p:spTgt spid="41"/>
                                            </p:tgtEl>
                                            <p:attrNameLst>
                                              <p:attrName>ppt_h</p:attrName>
                                            </p:attrNameLst>
                                          </p:cBhvr>
                                          <p:tavLst>
                                            <p:tav tm="0">
                                              <p:val>
                                                <p:fltVal val="0"/>
                                              </p:val>
                                            </p:tav>
                                            <p:tav tm="100000">
                                              <p:val>
                                                <p:strVal val="#ppt_h"/>
                                              </p:val>
                                            </p:tav>
                                          </p:tavLst>
                                        </p:anim>
                                        <p:animEffect transition="in" filter="fade">
                                          <p:cBhvr>
                                            <p:cTn id="45" dur="500"/>
                                            <p:tgtEl>
                                              <p:spTgt spid="41"/>
                                            </p:tgtEl>
                                          </p:cBhvr>
                                        </p:animEffect>
                                      </p:childTnLst>
                                    </p:cTn>
                                  </p:par>
                                </p:childTnLst>
                              </p:cTn>
                            </p:par>
                            <p:par>
                              <p:cTn id="46" fill="hold">
                                <p:stCondLst>
                                  <p:cond delay="1500"/>
                                </p:stCondLst>
                                <p:childTnLst>
                                  <p:par>
                                    <p:cTn id="47" presetID="2" presetClass="entr" presetSubtype="8" fill="hold" grpId="0" nodeType="afterEffect">
                                      <p:stCondLst>
                                        <p:cond delay="0"/>
                                      </p:stCondLst>
                                      <p:childTnLst>
                                        <p:set>
                                          <p:cBhvr>
                                            <p:cTn id="48" dur="1" fill="hold">
                                              <p:stCondLst>
                                                <p:cond delay="0"/>
                                              </p:stCondLst>
                                            </p:cTn>
                                            <p:tgtEl>
                                              <p:spTgt spid="72"/>
                                            </p:tgtEl>
                                            <p:attrNameLst>
                                              <p:attrName>style.visibility</p:attrName>
                                            </p:attrNameLst>
                                          </p:cBhvr>
                                          <p:to>
                                            <p:strVal val="visible"/>
                                          </p:to>
                                        </p:set>
                                        <p:anim calcmode="lin" valueType="num">
                                          <p:cBhvr additive="base">
                                            <p:cTn id="49" dur="500" fill="hold"/>
                                            <p:tgtEl>
                                              <p:spTgt spid="72"/>
                                            </p:tgtEl>
                                            <p:attrNameLst>
                                              <p:attrName>ppt_x</p:attrName>
                                            </p:attrNameLst>
                                          </p:cBhvr>
                                          <p:tavLst>
                                            <p:tav tm="0">
                                              <p:val>
                                                <p:strVal val="0-#ppt_w/2"/>
                                              </p:val>
                                            </p:tav>
                                            <p:tav tm="100000">
                                              <p:val>
                                                <p:strVal val="#ppt_x"/>
                                              </p:val>
                                            </p:tav>
                                          </p:tavLst>
                                        </p:anim>
                                        <p:anim calcmode="lin" valueType="num">
                                          <p:cBhvr additive="base">
                                            <p:cTn id="50" dur="500" fill="hold"/>
                                            <p:tgtEl>
                                              <p:spTgt spid="72"/>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additive="base">
                                            <p:cTn id="53" dur="500" fill="hold"/>
                                            <p:tgtEl>
                                              <p:spTgt spid="73"/>
                                            </p:tgtEl>
                                            <p:attrNameLst>
                                              <p:attrName>ppt_x</p:attrName>
                                            </p:attrNameLst>
                                          </p:cBhvr>
                                          <p:tavLst>
                                            <p:tav tm="0">
                                              <p:val>
                                                <p:strVal val="0-#ppt_w/2"/>
                                              </p:val>
                                            </p:tav>
                                            <p:tav tm="100000">
                                              <p:val>
                                                <p:strVal val="#ppt_x"/>
                                              </p:val>
                                            </p:tav>
                                          </p:tavLst>
                                        </p:anim>
                                        <p:anim calcmode="lin" valueType="num">
                                          <p:cBhvr additive="base">
                                            <p:cTn id="54" dur="500" fill="hold"/>
                                            <p:tgtEl>
                                              <p:spTgt spid="73"/>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74"/>
                                            </p:tgtEl>
                                            <p:attrNameLst>
                                              <p:attrName>style.visibility</p:attrName>
                                            </p:attrNameLst>
                                          </p:cBhvr>
                                          <p:to>
                                            <p:strVal val="visible"/>
                                          </p:to>
                                        </p:set>
                                        <p:anim calcmode="lin" valueType="num">
                                          <p:cBhvr additive="base">
                                            <p:cTn id="57" dur="500" fill="hold"/>
                                            <p:tgtEl>
                                              <p:spTgt spid="74"/>
                                            </p:tgtEl>
                                            <p:attrNameLst>
                                              <p:attrName>ppt_x</p:attrName>
                                            </p:attrNameLst>
                                          </p:cBhvr>
                                          <p:tavLst>
                                            <p:tav tm="0">
                                              <p:val>
                                                <p:strVal val="0-#ppt_w/2"/>
                                              </p:val>
                                            </p:tav>
                                            <p:tav tm="100000">
                                              <p:val>
                                                <p:strVal val="#ppt_x"/>
                                              </p:val>
                                            </p:tav>
                                          </p:tavLst>
                                        </p:anim>
                                        <p:anim calcmode="lin" valueType="num">
                                          <p:cBhvr additive="base">
                                            <p:cTn id="58" dur="500" fill="hold"/>
                                            <p:tgtEl>
                                              <p:spTgt spid="7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anim calcmode="lin" valueType="num">
                                          <p:cBhvr additive="base">
                                            <p:cTn id="61" dur="500" fill="hold"/>
                                            <p:tgtEl>
                                              <p:spTgt spid="75"/>
                                            </p:tgtEl>
                                            <p:attrNameLst>
                                              <p:attrName>ppt_x</p:attrName>
                                            </p:attrNameLst>
                                          </p:cBhvr>
                                          <p:tavLst>
                                            <p:tav tm="0">
                                              <p:val>
                                                <p:strVal val="0-#ppt_w/2"/>
                                              </p:val>
                                            </p:tav>
                                            <p:tav tm="100000">
                                              <p:val>
                                                <p:strVal val="#ppt_x"/>
                                              </p:val>
                                            </p:tav>
                                          </p:tavLst>
                                        </p:anim>
                                        <p:anim calcmode="lin" valueType="num">
                                          <p:cBhvr additive="base">
                                            <p:cTn id="62" dur="500" fill="hold"/>
                                            <p:tgtEl>
                                              <p:spTgt spid="75"/>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anim calcmode="lin" valueType="num">
                                          <p:cBhvr additive="base">
                                            <p:cTn id="65" dur="500" fill="hold"/>
                                            <p:tgtEl>
                                              <p:spTgt spid="77"/>
                                            </p:tgtEl>
                                            <p:attrNameLst>
                                              <p:attrName>ppt_x</p:attrName>
                                            </p:attrNameLst>
                                          </p:cBhvr>
                                          <p:tavLst>
                                            <p:tav tm="0">
                                              <p:val>
                                                <p:strVal val="0-#ppt_w/2"/>
                                              </p:val>
                                            </p:tav>
                                            <p:tav tm="100000">
                                              <p:val>
                                                <p:strVal val="#ppt_x"/>
                                              </p:val>
                                            </p:tav>
                                          </p:tavLst>
                                        </p:anim>
                                        <p:anim calcmode="lin" valueType="num">
                                          <p:cBhvr additive="base">
                                            <p:cTn id="66" dur="500" fill="hold"/>
                                            <p:tgtEl>
                                              <p:spTgt spid="77"/>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78"/>
                                            </p:tgtEl>
                                            <p:attrNameLst>
                                              <p:attrName>style.visibility</p:attrName>
                                            </p:attrNameLst>
                                          </p:cBhvr>
                                          <p:to>
                                            <p:strVal val="visible"/>
                                          </p:to>
                                        </p:set>
                                        <p:anim calcmode="lin" valueType="num">
                                          <p:cBhvr additive="base">
                                            <p:cTn id="69" dur="500" fill="hold"/>
                                            <p:tgtEl>
                                              <p:spTgt spid="78"/>
                                            </p:tgtEl>
                                            <p:attrNameLst>
                                              <p:attrName>ppt_x</p:attrName>
                                            </p:attrNameLst>
                                          </p:cBhvr>
                                          <p:tavLst>
                                            <p:tav tm="0">
                                              <p:val>
                                                <p:strVal val="0-#ppt_w/2"/>
                                              </p:val>
                                            </p:tav>
                                            <p:tav tm="100000">
                                              <p:val>
                                                <p:strVal val="#ppt_x"/>
                                              </p:val>
                                            </p:tav>
                                          </p:tavLst>
                                        </p:anim>
                                        <p:anim calcmode="lin" valueType="num">
                                          <p:cBhvr additive="base">
                                            <p:cTn id="70" dur="500" fill="hold"/>
                                            <p:tgtEl>
                                              <p:spTgt spid="78"/>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79"/>
                                            </p:tgtEl>
                                            <p:attrNameLst>
                                              <p:attrName>style.visibility</p:attrName>
                                            </p:attrNameLst>
                                          </p:cBhvr>
                                          <p:to>
                                            <p:strVal val="visible"/>
                                          </p:to>
                                        </p:set>
                                        <p:anim calcmode="lin" valueType="num">
                                          <p:cBhvr additive="base">
                                            <p:cTn id="73" dur="500" fill="hold"/>
                                            <p:tgtEl>
                                              <p:spTgt spid="79"/>
                                            </p:tgtEl>
                                            <p:attrNameLst>
                                              <p:attrName>ppt_x</p:attrName>
                                            </p:attrNameLst>
                                          </p:cBhvr>
                                          <p:tavLst>
                                            <p:tav tm="0">
                                              <p:val>
                                                <p:strVal val="0-#ppt_w/2"/>
                                              </p:val>
                                            </p:tav>
                                            <p:tav tm="100000">
                                              <p:val>
                                                <p:strVal val="#ppt_x"/>
                                              </p:val>
                                            </p:tav>
                                          </p:tavLst>
                                        </p:anim>
                                        <p:anim calcmode="lin" valueType="num">
                                          <p:cBhvr additive="base">
                                            <p:cTn id="74" dur="500" fill="hold"/>
                                            <p:tgtEl>
                                              <p:spTgt spid="79"/>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500" fill="hold"/>
                                            <p:tgtEl>
                                              <p:spTgt spid="80"/>
                                            </p:tgtEl>
                                            <p:attrNameLst>
                                              <p:attrName>ppt_x</p:attrName>
                                            </p:attrNameLst>
                                          </p:cBhvr>
                                          <p:tavLst>
                                            <p:tav tm="0">
                                              <p:val>
                                                <p:strVal val="0-#ppt_w/2"/>
                                              </p:val>
                                            </p:tav>
                                            <p:tav tm="100000">
                                              <p:val>
                                                <p:strVal val="#ppt_x"/>
                                              </p:val>
                                            </p:tav>
                                          </p:tavLst>
                                        </p:anim>
                                        <p:anim calcmode="lin" valueType="num">
                                          <p:cBhvr additive="base">
                                            <p:cTn id="78" dur="500" fill="hold"/>
                                            <p:tgtEl>
                                              <p:spTgt spid="80"/>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500" fill="hold"/>
                                            <p:tgtEl>
                                              <p:spTgt spid="68"/>
                                            </p:tgtEl>
                                            <p:attrNameLst>
                                              <p:attrName>ppt_x</p:attrName>
                                            </p:attrNameLst>
                                          </p:cBhvr>
                                          <p:tavLst>
                                            <p:tav tm="0">
                                              <p:val>
                                                <p:strVal val="1+#ppt_w/2"/>
                                              </p:val>
                                            </p:tav>
                                            <p:tav tm="100000">
                                              <p:val>
                                                <p:strVal val="#ppt_x"/>
                                              </p:val>
                                            </p:tav>
                                          </p:tavLst>
                                        </p:anim>
                                        <p:anim calcmode="lin" valueType="num">
                                          <p:cBhvr additive="base">
                                            <p:cTn id="82" dur="500" fill="hold"/>
                                            <p:tgtEl>
                                              <p:spTgt spid="68"/>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anim calcmode="lin" valueType="num">
                                          <p:cBhvr additive="base">
                                            <p:cTn id="85" dur="500" fill="hold"/>
                                            <p:tgtEl>
                                              <p:spTgt spid="69"/>
                                            </p:tgtEl>
                                            <p:attrNameLst>
                                              <p:attrName>ppt_x</p:attrName>
                                            </p:attrNameLst>
                                          </p:cBhvr>
                                          <p:tavLst>
                                            <p:tav tm="0">
                                              <p:val>
                                                <p:strVal val="1+#ppt_w/2"/>
                                              </p:val>
                                            </p:tav>
                                            <p:tav tm="100000">
                                              <p:val>
                                                <p:strVal val="#ppt_x"/>
                                              </p:val>
                                            </p:tav>
                                          </p:tavLst>
                                        </p:anim>
                                        <p:anim calcmode="lin" valueType="num">
                                          <p:cBhvr additive="base">
                                            <p:cTn id="86" dur="500" fill="hold"/>
                                            <p:tgtEl>
                                              <p:spTgt spid="69"/>
                                            </p:tgtEl>
                                            <p:attrNameLst>
                                              <p:attrName>ppt_y</p:attrName>
                                            </p:attrNameLst>
                                          </p:cBhvr>
                                          <p:tavLst>
                                            <p:tav tm="0">
                                              <p:val>
                                                <p:strVal val="#ppt_y"/>
                                              </p:val>
                                            </p:tav>
                                            <p:tav tm="100000">
                                              <p:val>
                                                <p:strVal val="#ppt_y"/>
                                              </p:val>
                                            </p:tav>
                                          </p:tavLst>
                                        </p:anim>
                                      </p:childTnLst>
                                    </p:cTn>
                                  </p:par>
                                  <p:par>
                                    <p:cTn id="87" presetID="2" presetClass="entr" presetSubtype="2" fill="hold" grpId="0" nodeType="withEffect">
                                      <p:stCondLst>
                                        <p:cond delay="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500" fill="hold"/>
                                            <p:tgtEl>
                                              <p:spTgt spid="70"/>
                                            </p:tgtEl>
                                            <p:attrNameLst>
                                              <p:attrName>ppt_x</p:attrName>
                                            </p:attrNameLst>
                                          </p:cBhvr>
                                          <p:tavLst>
                                            <p:tav tm="0">
                                              <p:val>
                                                <p:strVal val="1+#ppt_w/2"/>
                                              </p:val>
                                            </p:tav>
                                            <p:tav tm="100000">
                                              <p:val>
                                                <p:strVal val="#ppt_x"/>
                                              </p:val>
                                            </p:tav>
                                          </p:tavLst>
                                        </p:anim>
                                        <p:anim calcmode="lin" valueType="num">
                                          <p:cBhvr additive="base">
                                            <p:cTn id="90" dur="500" fill="hold"/>
                                            <p:tgtEl>
                                              <p:spTgt spid="70"/>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stCondLst>
                                        <p:cond delay="0"/>
                                      </p:stCondLst>
                                      <p:childTnLst>
                                        <p:set>
                                          <p:cBhvr>
                                            <p:cTn id="92" dur="1" fill="hold">
                                              <p:stCondLst>
                                                <p:cond delay="0"/>
                                              </p:stCondLst>
                                            </p:cTn>
                                            <p:tgtEl>
                                              <p:spTgt spid="71"/>
                                            </p:tgtEl>
                                            <p:attrNameLst>
                                              <p:attrName>style.visibility</p:attrName>
                                            </p:attrNameLst>
                                          </p:cBhvr>
                                          <p:to>
                                            <p:strVal val="visible"/>
                                          </p:to>
                                        </p:set>
                                        <p:anim calcmode="lin" valueType="num">
                                          <p:cBhvr additive="base">
                                            <p:cTn id="93" dur="500" fill="hold"/>
                                            <p:tgtEl>
                                              <p:spTgt spid="71"/>
                                            </p:tgtEl>
                                            <p:attrNameLst>
                                              <p:attrName>ppt_x</p:attrName>
                                            </p:attrNameLst>
                                          </p:cBhvr>
                                          <p:tavLst>
                                            <p:tav tm="0">
                                              <p:val>
                                                <p:strVal val="1+#ppt_w/2"/>
                                              </p:val>
                                            </p:tav>
                                            <p:tav tm="100000">
                                              <p:val>
                                                <p:strVal val="#ppt_x"/>
                                              </p:val>
                                            </p:tav>
                                          </p:tavLst>
                                        </p:anim>
                                        <p:anim calcmode="lin" valueType="num">
                                          <p:cBhvr additive="base">
                                            <p:cTn id="94" dur="500" fill="hold"/>
                                            <p:tgtEl>
                                              <p:spTgt spid="71"/>
                                            </p:tgtEl>
                                            <p:attrNameLst>
                                              <p:attrName>ppt_y</p:attrName>
                                            </p:attrNameLst>
                                          </p:cBhvr>
                                          <p:tavLst>
                                            <p:tav tm="0">
                                              <p:val>
                                                <p:strVal val="#ppt_y"/>
                                              </p:val>
                                            </p:tav>
                                            <p:tav tm="100000">
                                              <p:val>
                                                <p:strVal val="#ppt_y"/>
                                              </p:val>
                                            </p:tav>
                                          </p:tavLst>
                                        </p:anim>
                                      </p:childTnLst>
                                    </p:cTn>
                                  </p:par>
                                  <p:par>
                                    <p:cTn id="95" presetID="2" presetClass="entr" presetSubtype="2" fill="hold" grpId="0" nodeType="withEffect">
                                      <p:stCondLst>
                                        <p:cond delay="0"/>
                                      </p:stCondLst>
                                      <p:childTnLst>
                                        <p:set>
                                          <p:cBhvr>
                                            <p:cTn id="96" dur="1" fill="hold">
                                              <p:stCondLst>
                                                <p:cond delay="0"/>
                                              </p:stCondLst>
                                            </p:cTn>
                                            <p:tgtEl>
                                              <p:spTgt spid="81"/>
                                            </p:tgtEl>
                                            <p:attrNameLst>
                                              <p:attrName>style.visibility</p:attrName>
                                            </p:attrNameLst>
                                          </p:cBhvr>
                                          <p:to>
                                            <p:strVal val="visible"/>
                                          </p:to>
                                        </p:set>
                                        <p:anim calcmode="lin" valueType="num">
                                          <p:cBhvr additive="base">
                                            <p:cTn id="97" dur="500" fill="hold"/>
                                            <p:tgtEl>
                                              <p:spTgt spid="81"/>
                                            </p:tgtEl>
                                            <p:attrNameLst>
                                              <p:attrName>ppt_x</p:attrName>
                                            </p:attrNameLst>
                                          </p:cBhvr>
                                          <p:tavLst>
                                            <p:tav tm="0">
                                              <p:val>
                                                <p:strVal val="1+#ppt_w/2"/>
                                              </p:val>
                                            </p:tav>
                                            <p:tav tm="100000">
                                              <p:val>
                                                <p:strVal val="#ppt_x"/>
                                              </p:val>
                                            </p:tav>
                                          </p:tavLst>
                                        </p:anim>
                                        <p:anim calcmode="lin" valueType="num">
                                          <p:cBhvr additive="base">
                                            <p:cTn id="98" dur="500" fill="hold"/>
                                            <p:tgtEl>
                                              <p:spTgt spid="81"/>
                                            </p:tgtEl>
                                            <p:attrNameLst>
                                              <p:attrName>ppt_y</p:attrName>
                                            </p:attrNameLst>
                                          </p:cBhvr>
                                          <p:tavLst>
                                            <p:tav tm="0">
                                              <p:val>
                                                <p:strVal val="#ppt_y"/>
                                              </p:val>
                                            </p:tav>
                                            <p:tav tm="100000">
                                              <p:val>
                                                <p:strVal val="#ppt_y"/>
                                              </p:val>
                                            </p:tav>
                                          </p:tavLst>
                                        </p:anim>
                                      </p:childTnLst>
                                    </p:cTn>
                                  </p:par>
                                  <p:par>
                                    <p:cTn id="99" presetID="2" presetClass="entr" presetSubtype="2" fill="hold" grpId="0" nodeType="withEffect">
                                      <p:stCondLst>
                                        <p:cond delay="0"/>
                                      </p:stCondLst>
                                      <p:childTnLst>
                                        <p:set>
                                          <p:cBhvr>
                                            <p:cTn id="100" dur="1" fill="hold">
                                              <p:stCondLst>
                                                <p:cond delay="0"/>
                                              </p:stCondLst>
                                            </p:cTn>
                                            <p:tgtEl>
                                              <p:spTgt spid="82"/>
                                            </p:tgtEl>
                                            <p:attrNameLst>
                                              <p:attrName>style.visibility</p:attrName>
                                            </p:attrNameLst>
                                          </p:cBhvr>
                                          <p:to>
                                            <p:strVal val="visible"/>
                                          </p:to>
                                        </p:set>
                                        <p:anim calcmode="lin" valueType="num">
                                          <p:cBhvr additive="base">
                                            <p:cTn id="101" dur="500" fill="hold"/>
                                            <p:tgtEl>
                                              <p:spTgt spid="82"/>
                                            </p:tgtEl>
                                            <p:attrNameLst>
                                              <p:attrName>ppt_x</p:attrName>
                                            </p:attrNameLst>
                                          </p:cBhvr>
                                          <p:tavLst>
                                            <p:tav tm="0">
                                              <p:val>
                                                <p:strVal val="1+#ppt_w/2"/>
                                              </p:val>
                                            </p:tav>
                                            <p:tav tm="100000">
                                              <p:val>
                                                <p:strVal val="#ppt_x"/>
                                              </p:val>
                                            </p:tav>
                                          </p:tavLst>
                                        </p:anim>
                                        <p:anim calcmode="lin" valueType="num">
                                          <p:cBhvr additive="base">
                                            <p:cTn id="102" dur="500" fill="hold"/>
                                            <p:tgtEl>
                                              <p:spTgt spid="82"/>
                                            </p:tgtEl>
                                            <p:attrNameLst>
                                              <p:attrName>ppt_y</p:attrName>
                                            </p:attrNameLst>
                                          </p:cBhvr>
                                          <p:tavLst>
                                            <p:tav tm="0">
                                              <p:val>
                                                <p:strVal val="#ppt_y"/>
                                              </p:val>
                                            </p:tav>
                                            <p:tav tm="100000">
                                              <p:val>
                                                <p:strVal val="#ppt_y"/>
                                              </p:val>
                                            </p:tav>
                                          </p:tavLst>
                                        </p:anim>
                                      </p:childTnLst>
                                    </p:cTn>
                                  </p:par>
                                  <p:par>
                                    <p:cTn id="103" presetID="2" presetClass="entr" presetSubtype="2" fill="hold" grpId="0" nodeType="withEffect">
                                      <p:stCondLst>
                                        <p:cond delay="0"/>
                                      </p:stCondLst>
                                      <p:childTnLst>
                                        <p:set>
                                          <p:cBhvr>
                                            <p:cTn id="104" dur="1" fill="hold">
                                              <p:stCondLst>
                                                <p:cond delay="0"/>
                                              </p:stCondLst>
                                            </p:cTn>
                                            <p:tgtEl>
                                              <p:spTgt spid="83"/>
                                            </p:tgtEl>
                                            <p:attrNameLst>
                                              <p:attrName>style.visibility</p:attrName>
                                            </p:attrNameLst>
                                          </p:cBhvr>
                                          <p:to>
                                            <p:strVal val="visible"/>
                                          </p:to>
                                        </p:set>
                                        <p:anim calcmode="lin" valueType="num">
                                          <p:cBhvr additive="base">
                                            <p:cTn id="105" dur="500" fill="hold"/>
                                            <p:tgtEl>
                                              <p:spTgt spid="83"/>
                                            </p:tgtEl>
                                            <p:attrNameLst>
                                              <p:attrName>ppt_x</p:attrName>
                                            </p:attrNameLst>
                                          </p:cBhvr>
                                          <p:tavLst>
                                            <p:tav tm="0">
                                              <p:val>
                                                <p:strVal val="1+#ppt_w/2"/>
                                              </p:val>
                                            </p:tav>
                                            <p:tav tm="100000">
                                              <p:val>
                                                <p:strVal val="#ppt_x"/>
                                              </p:val>
                                            </p:tav>
                                          </p:tavLst>
                                        </p:anim>
                                        <p:anim calcmode="lin" valueType="num">
                                          <p:cBhvr additive="base">
                                            <p:cTn id="106" dur="500" fill="hold"/>
                                            <p:tgtEl>
                                              <p:spTgt spid="83"/>
                                            </p:tgtEl>
                                            <p:attrNameLst>
                                              <p:attrName>ppt_y</p:attrName>
                                            </p:attrNameLst>
                                          </p:cBhvr>
                                          <p:tavLst>
                                            <p:tav tm="0">
                                              <p:val>
                                                <p:strVal val="#ppt_y"/>
                                              </p:val>
                                            </p:tav>
                                            <p:tav tm="100000">
                                              <p:val>
                                                <p:strVal val="#ppt_y"/>
                                              </p:val>
                                            </p:tav>
                                          </p:tavLst>
                                        </p:anim>
                                      </p:childTnLst>
                                    </p:cTn>
                                  </p:par>
                                  <p:par>
                                    <p:cTn id="107" presetID="2" presetClass="entr" presetSubtype="2" fill="hold" grpId="0" nodeType="withEffect">
                                      <p:stCondLst>
                                        <p:cond delay="0"/>
                                      </p:stCondLst>
                                      <p:childTnLst>
                                        <p:set>
                                          <p:cBhvr>
                                            <p:cTn id="108" dur="1" fill="hold">
                                              <p:stCondLst>
                                                <p:cond delay="0"/>
                                              </p:stCondLst>
                                            </p:cTn>
                                            <p:tgtEl>
                                              <p:spTgt spid="84"/>
                                            </p:tgtEl>
                                            <p:attrNameLst>
                                              <p:attrName>style.visibility</p:attrName>
                                            </p:attrNameLst>
                                          </p:cBhvr>
                                          <p:to>
                                            <p:strVal val="visible"/>
                                          </p:to>
                                        </p:set>
                                        <p:anim calcmode="lin" valueType="num">
                                          <p:cBhvr additive="base">
                                            <p:cTn id="109" dur="500" fill="hold"/>
                                            <p:tgtEl>
                                              <p:spTgt spid="84"/>
                                            </p:tgtEl>
                                            <p:attrNameLst>
                                              <p:attrName>ppt_x</p:attrName>
                                            </p:attrNameLst>
                                          </p:cBhvr>
                                          <p:tavLst>
                                            <p:tav tm="0">
                                              <p:val>
                                                <p:strVal val="1+#ppt_w/2"/>
                                              </p:val>
                                            </p:tav>
                                            <p:tav tm="100000">
                                              <p:val>
                                                <p:strVal val="#ppt_x"/>
                                              </p:val>
                                            </p:tav>
                                          </p:tavLst>
                                        </p:anim>
                                        <p:anim calcmode="lin" valueType="num">
                                          <p:cBhvr additive="base">
                                            <p:cTn id="110" dur="50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7" grpId="0"/>
          <p:bldP spid="78" grpId="0"/>
          <p:bldP spid="79" grpId="0"/>
          <p:bldP spid="80" grpId="0"/>
          <p:bldP spid="81" grpId="0"/>
          <p:bldP spid="82" grpId="0"/>
          <p:bldP spid="83" grpId="0"/>
          <p:bldP spid="84" grpId="0"/>
          <p:bldP spid="85" grpId="0"/>
          <p:bldP spid="86" grpId="0"/>
          <p:bldP spid="87" grpId="0"/>
          <p:bldP spid="8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1917127" y="5020022"/>
            <a:ext cx="7264525" cy="142646"/>
          </a:xfrm>
          <a:custGeom>
            <a:avLst/>
            <a:gdLst>
              <a:gd name="connsiteX0" fmla="*/ 0 w 7407400"/>
              <a:gd name="connsiteY0" fmla="*/ 142646 h 142646"/>
              <a:gd name="connsiteX1" fmla="*/ 160856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 name="connsiteX0" fmla="*/ 0 w 7264525"/>
              <a:gd name="connsiteY0" fmla="*/ 142646 h 142646"/>
              <a:gd name="connsiteX1" fmla="*/ 160856 w 7264525"/>
              <a:gd name="connsiteY1" fmla="*/ 0 h 142646"/>
              <a:gd name="connsiteX2" fmla="*/ 7264525 w 7264525"/>
              <a:gd name="connsiteY2" fmla="*/ 0 h 142646"/>
              <a:gd name="connsiteX3" fmla="*/ 7246544 w 7264525"/>
              <a:gd name="connsiteY3" fmla="*/ 142646 h 142646"/>
              <a:gd name="connsiteX4" fmla="*/ 0 w 7264525"/>
              <a:gd name="connsiteY4" fmla="*/ 142646 h 14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4525" h="142646">
                <a:moveTo>
                  <a:pt x="0" y="142646"/>
                </a:moveTo>
                <a:lnTo>
                  <a:pt x="160856" y="0"/>
                </a:lnTo>
                <a:lnTo>
                  <a:pt x="7264525" y="0"/>
                </a:lnTo>
                <a:lnTo>
                  <a:pt x="7246544" y="142646"/>
                </a:lnTo>
                <a:lnTo>
                  <a:pt x="0" y="142646"/>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2"/>
          <p:cNvSpPr/>
          <p:nvPr/>
        </p:nvSpPr>
        <p:spPr>
          <a:xfrm>
            <a:off x="-9524" y="3122"/>
            <a:ext cx="981124" cy="616859"/>
          </a:xfrm>
          <a:custGeom>
            <a:avLst/>
            <a:gdLst>
              <a:gd name="connsiteX0" fmla="*/ 0 w 6362700"/>
              <a:gd name="connsiteY0" fmla="*/ 0 h 5181600"/>
              <a:gd name="connsiteX1" fmla="*/ 0 w 6362700"/>
              <a:gd name="connsiteY1" fmla="*/ 2314575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81600"/>
              <a:gd name="connsiteX1" fmla="*/ 0 w 6362700"/>
              <a:gd name="connsiteY1" fmla="*/ 2857500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72075"/>
              <a:gd name="connsiteX1" fmla="*/ 0 w 6362700"/>
              <a:gd name="connsiteY1" fmla="*/ 2857500 h 5172075"/>
              <a:gd name="connsiteX2" fmla="*/ 2505075 w 6362700"/>
              <a:gd name="connsiteY2" fmla="*/ 5162550 h 5172075"/>
              <a:gd name="connsiteX3" fmla="*/ 6362700 w 6362700"/>
              <a:gd name="connsiteY3" fmla="*/ 5172075 h 5172075"/>
              <a:gd name="connsiteX4" fmla="*/ 752475 w 6362700"/>
              <a:gd name="connsiteY4" fmla="*/ 9525 h 5172075"/>
              <a:gd name="connsiteX5" fmla="*/ 0 w 6362700"/>
              <a:gd name="connsiteY5" fmla="*/ 0 h 517207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752475 w 6810375"/>
              <a:gd name="connsiteY4" fmla="*/ 9525 h 5181600"/>
              <a:gd name="connsiteX5" fmla="*/ 0 w 6810375"/>
              <a:gd name="connsiteY5" fmla="*/ 0 h 5181600"/>
              <a:gd name="connsiteX0" fmla="*/ 0 w 6810375"/>
              <a:gd name="connsiteY0" fmla="*/ 9525 h 5191125"/>
              <a:gd name="connsiteX1" fmla="*/ 0 w 6810375"/>
              <a:gd name="connsiteY1" fmla="*/ 2867025 h 5191125"/>
              <a:gd name="connsiteX2" fmla="*/ 2505075 w 6810375"/>
              <a:gd name="connsiteY2" fmla="*/ 5172075 h 5191125"/>
              <a:gd name="connsiteX3" fmla="*/ 6810375 w 6810375"/>
              <a:gd name="connsiteY3" fmla="*/ 5191125 h 5191125"/>
              <a:gd name="connsiteX4" fmla="*/ 1219200 w 6810375"/>
              <a:gd name="connsiteY4" fmla="*/ 0 h 5191125"/>
              <a:gd name="connsiteX5" fmla="*/ 0 w 6810375"/>
              <a:gd name="connsiteY5" fmla="*/ 9525 h 519112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1247775 w 6810375"/>
              <a:gd name="connsiteY4" fmla="*/ 9525 h 5181600"/>
              <a:gd name="connsiteX5" fmla="*/ 0 w 6810375"/>
              <a:gd name="connsiteY5" fmla="*/ 0 h 5181600"/>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9525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76350 w 6810375"/>
              <a:gd name="connsiteY4" fmla="*/ 1905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3959974 w 6810375"/>
              <a:gd name="connsiteY4" fmla="*/ 0 h 5191125"/>
              <a:gd name="connsiteX5" fmla="*/ 0 w 6810375"/>
              <a:gd name="connsiteY5" fmla="*/ 0 h 5191125"/>
              <a:gd name="connsiteX0" fmla="*/ 0 w 8747662"/>
              <a:gd name="connsiteY0" fmla="*/ 0 h 5191125"/>
              <a:gd name="connsiteX1" fmla="*/ 0 w 8747662"/>
              <a:gd name="connsiteY1" fmla="*/ 2857500 h 5191125"/>
              <a:gd name="connsiteX2" fmla="*/ 2514600 w 8747662"/>
              <a:gd name="connsiteY2" fmla="*/ 5191125 h 5191125"/>
              <a:gd name="connsiteX3" fmla="*/ 8747662 w 8747662"/>
              <a:gd name="connsiteY3" fmla="*/ 5181596 h 5191125"/>
              <a:gd name="connsiteX4" fmla="*/ 3959974 w 8747662"/>
              <a:gd name="connsiteY4" fmla="*/ 0 h 5191125"/>
              <a:gd name="connsiteX5" fmla="*/ 0 w 8747662"/>
              <a:gd name="connsiteY5" fmla="*/ 0 h 519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7662" h="5191125">
                <a:moveTo>
                  <a:pt x="0" y="0"/>
                </a:moveTo>
                <a:lnTo>
                  <a:pt x="0" y="2857500"/>
                </a:lnTo>
                <a:lnTo>
                  <a:pt x="2514600" y="5191125"/>
                </a:lnTo>
                <a:lnTo>
                  <a:pt x="8747662" y="5181596"/>
                </a:lnTo>
                <a:lnTo>
                  <a:pt x="3959974" y="0"/>
                </a:lnTo>
                <a:lnTo>
                  <a:pt x="0" y="0"/>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p:cNvSpPr/>
          <p:nvPr/>
        </p:nvSpPr>
        <p:spPr>
          <a:xfrm flipH="1">
            <a:off x="7164288" y="0"/>
            <a:ext cx="1986920" cy="619981"/>
          </a:xfrm>
          <a:prstGeom prst="parallelogram">
            <a:avLst>
              <a:gd name="adj" fmla="val 112766"/>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p:cNvSpPr/>
          <p:nvPr/>
        </p:nvSpPr>
        <p:spPr>
          <a:xfrm flipH="1">
            <a:off x="558602" y="3122"/>
            <a:ext cx="4435192" cy="616859"/>
          </a:xfrm>
          <a:custGeom>
            <a:avLst/>
            <a:gdLst>
              <a:gd name="connsiteX0" fmla="*/ 0 w 4435192"/>
              <a:gd name="connsiteY0" fmla="*/ 616859 h 616859"/>
              <a:gd name="connsiteX1" fmla="*/ 695607 w 4435192"/>
              <a:gd name="connsiteY1" fmla="*/ 0 h 616859"/>
              <a:gd name="connsiteX2" fmla="*/ 4435192 w 4435192"/>
              <a:gd name="connsiteY2" fmla="*/ 0 h 616859"/>
              <a:gd name="connsiteX3" fmla="*/ 3739585 w 4435192"/>
              <a:gd name="connsiteY3" fmla="*/ 616859 h 616859"/>
              <a:gd name="connsiteX4" fmla="*/ 0 w 4435192"/>
              <a:gd name="connsiteY4" fmla="*/ 616859 h 616859"/>
              <a:gd name="connsiteX0" fmla="*/ 0 w 4435192"/>
              <a:gd name="connsiteY0" fmla="*/ 616859 h 616859"/>
              <a:gd name="connsiteX1" fmla="*/ 695607 w 4435192"/>
              <a:gd name="connsiteY1" fmla="*/ 0 h 616859"/>
              <a:gd name="connsiteX2" fmla="*/ 4435192 w 4435192"/>
              <a:gd name="connsiteY2" fmla="*/ 0 h 616859"/>
              <a:gd name="connsiteX3" fmla="*/ 3901510 w 4435192"/>
              <a:gd name="connsiteY3" fmla="*/ 616859 h 616859"/>
              <a:gd name="connsiteX4" fmla="*/ 0 w 4435192"/>
              <a:gd name="connsiteY4" fmla="*/ 616859 h 6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192" h="616859">
                <a:moveTo>
                  <a:pt x="0" y="616859"/>
                </a:moveTo>
                <a:lnTo>
                  <a:pt x="695607" y="0"/>
                </a:lnTo>
                <a:lnTo>
                  <a:pt x="4435192" y="0"/>
                </a:lnTo>
                <a:lnTo>
                  <a:pt x="3901510" y="616859"/>
                </a:lnTo>
                <a:lnTo>
                  <a:pt x="0" y="616859"/>
                </a:lnTo>
                <a:close/>
              </a:path>
            </a:pathLst>
          </a:cu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p:cNvSpPr/>
          <p:nvPr/>
        </p:nvSpPr>
        <p:spPr>
          <a:xfrm>
            <a:off x="-27087" y="5020022"/>
            <a:ext cx="7407400" cy="142646"/>
          </a:xfrm>
          <a:custGeom>
            <a:avLst/>
            <a:gdLst>
              <a:gd name="connsiteX0" fmla="*/ 0 w 7407400"/>
              <a:gd name="connsiteY0" fmla="*/ 142646 h 142646"/>
              <a:gd name="connsiteX1" fmla="*/ 160856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 name="connsiteX0" fmla="*/ 0 w 7407400"/>
              <a:gd name="connsiteY0" fmla="*/ 142646 h 142646"/>
              <a:gd name="connsiteX1" fmla="*/ 17981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7400" h="142646">
                <a:moveTo>
                  <a:pt x="0" y="142646"/>
                </a:moveTo>
                <a:lnTo>
                  <a:pt x="17981" y="0"/>
                </a:lnTo>
                <a:lnTo>
                  <a:pt x="7407400" y="0"/>
                </a:lnTo>
                <a:lnTo>
                  <a:pt x="7246544" y="142646"/>
                </a:lnTo>
                <a:lnTo>
                  <a:pt x="0" y="142646"/>
                </a:lnTo>
                <a:close/>
              </a:path>
            </a:pathLst>
          </a:cu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7772682" y="51470"/>
            <a:ext cx="903774" cy="523220"/>
          </a:xfrm>
          <a:prstGeom prst="rect">
            <a:avLst/>
          </a:prstGeom>
          <a:noFill/>
        </p:spPr>
        <p:txBody>
          <a:bodyPr wrap="none" rtlCol="0">
            <a:spAutoFit/>
          </a:bodyPr>
          <a:lstStyle/>
          <a:p>
            <a:r>
              <a:rPr lang="en-US" altLang="zh-CN" sz="2800" dirty="0" smtClean="0">
                <a:solidFill>
                  <a:srgbClr val="DF0024"/>
                </a:solidFill>
                <a:latin typeface="Impact" pitchFamily="34" charset="0"/>
              </a:rPr>
              <a:t>LOGO</a:t>
            </a:r>
            <a:endParaRPr lang="zh-CN" altLang="en-US" sz="2800" dirty="0">
              <a:solidFill>
                <a:srgbClr val="DF0024"/>
              </a:solidFill>
              <a:latin typeface="Impact" pitchFamily="34" charset="0"/>
            </a:endParaRPr>
          </a:p>
        </p:txBody>
      </p:sp>
      <p:sp>
        <p:nvSpPr>
          <p:cNvPr id="11" name="TextBox 10"/>
          <p:cNvSpPr txBox="1"/>
          <p:nvPr/>
        </p:nvSpPr>
        <p:spPr>
          <a:xfrm>
            <a:off x="1247244" y="49941"/>
            <a:ext cx="1620957" cy="523220"/>
          </a:xfrm>
          <a:prstGeom prst="rect">
            <a:avLst/>
          </a:prstGeom>
          <a:noFill/>
        </p:spPr>
        <p:txBody>
          <a:bodyPr wrap="none" rtlCol="0">
            <a:spAutoFit/>
          </a:bodyPr>
          <a:lstStyle/>
          <a:p>
            <a:r>
              <a:rPr lang="zh-CN" altLang="en-US" sz="2800" b="1" dirty="0">
                <a:latin typeface="微软雅黑" pitchFamily="34" charset="-122"/>
                <a:ea typeface="微软雅黑" pitchFamily="34" charset="-122"/>
              </a:rPr>
              <a:t>关于我们</a:t>
            </a:r>
          </a:p>
        </p:txBody>
      </p:sp>
      <p:sp>
        <p:nvSpPr>
          <p:cNvPr id="4" name="TextBox 3"/>
          <p:cNvSpPr txBox="1"/>
          <p:nvPr/>
        </p:nvSpPr>
        <p:spPr>
          <a:xfrm>
            <a:off x="73596" y="51470"/>
            <a:ext cx="513282" cy="523220"/>
          </a:xfrm>
          <a:prstGeom prst="rect">
            <a:avLst/>
          </a:prstGeom>
          <a:noFill/>
        </p:spPr>
        <p:txBody>
          <a:bodyPr wrap="none" rtlCol="0">
            <a:spAutoFit/>
          </a:bodyPr>
          <a:lstStyle/>
          <a:p>
            <a:r>
              <a:rPr lang="en-US" altLang="zh-CN" sz="2800" dirty="0" smtClean="0">
                <a:solidFill>
                  <a:schemeClr val="bg1"/>
                </a:solidFill>
                <a:effectLst>
                  <a:outerShdw blurRad="38100" dist="38100" dir="2700000" algn="tl">
                    <a:srgbClr val="000000">
                      <a:alpha val="43137"/>
                    </a:srgbClr>
                  </a:outerShdw>
                </a:effectLst>
                <a:latin typeface="Impact" pitchFamily="34" charset="0"/>
              </a:rPr>
              <a:t>01</a:t>
            </a:r>
            <a:endParaRPr lang="zh-CN" altLang="en-US" sz="2800" dirty="0">
              <a:solidFill>
                <a:schemeClr val="bg1"/>
              </a:solidFill>
              <a:effectLst>
                <a:outerShdw blurRad="38100" dist="38100" dir="2700000" algn="tl">
                  <a:srgbClr val="000000">
                    <a:alpha val="43137"/>
                  </a:srgbClr>
                </a:outerShdw>
              </a:effectLst>
              <a:latin typeface="Impact" pitchFamily="34" charset="0"/>
            </a:endParaRPr>
          </a:p>
        </p:txBody>
      </p:sp>
      <p:sp>
        <p:nvSpPr>
          <p:cNvPr id="25" name="对角圆角矩形 24"/>
          <p:cNvSpPr/>
          <p:nvPr/>
        </p:nvSpPr>
        <p:spPr>
          <a:xfrm>
            <a:off x="1187624" y="1001394"/>
            <a:ext cx="1368152" cy="1656184"/>
          </a:xfrm>
          <a:prstGeom prst="round2DiagRect">
            <a:avLst/>
          </a:prstGeom>
          <a:blipFill dpi="0" rotWithShape="1">
            <a:blip r:embed="rId3">
              <a:extLst>
                <a:ext uri="{28A0092B-C50C-407E-A947-70E740481C1C}">
                  <a14:useLocalDpi xmlns:a14="http://schemas.microsoft.com/office/drawing/2010/main" val="0"/>
                </a:ext>
              </a:extLst>
            </a:blip>
            <a:srcRect/>
            <a:stretch>
              <a:fillRect l="-94046" t="-2047" b="-1471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对角圆角矩形 25"/>
          <p:cNvSpPr/>
          <p:nvPr/>
        </p:nvSpPr>
        <p:spPr>
          <a:xfrm>
            <a:off x="3011827" y="1001394"/>
            <a:ext cx="1368152" cy="1656184"/>
          </a:xfrm>
          <a:prstGeom prst="round2DiagRect">
            <a:avLst/>
          </a:prstGeom>
          <a:blipFill dpi="0" rotWithShape="1">
            <a:blip r:embed="rId4" cstate="print">
              <a:extLst>
                <a:ext uri="{28A0092B-C50C-407E-A947-70E740481C1C}">
                  <a14:useLocalDpi xmlns:a14="http://schemas.microsoft.com/office/drawing/2010/main" val="0"/>
                </a:ext>
              </a:extLst>
            </a:blip>
            <a:srcRect/>
            <a:stretch>
              <a:fillRect l="-24053" t="-7362" r="-24053" b="-625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3"/>
          <p:cNvSpPr>
            <a:spLocks noChangeArrowheads="1"/>
          </p:cNvSpPr>
          <p:nvPr/>
        </p:nvSpPr>
        <p:spPr bwMode="auto">
          <a:xfrm>
            <a:off x="1187624" y="2945610"/>
            <a:ext cx="2016224" cy="164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400" b="1" dirty="0">
                <a:latin typeface="微软雅黑" pitchFamily="34" charset="-122"/>
                <a:ea typeface="微软雅黑" pitchFamily="34" charset="-122"/>
                <a:cs typeface="Arial" panose="020B0604020202020204" pitchFamily="34" charset="0"/>
              </a:rPr>
              <a:t>输入名字</a:t>
            </a:r>
            <a:endParaRPr lang="en-US" altLang="zh-CN" sz="1400" b="1" dirty="0">
              <a:latin typeface="微软雅黑" pitchFamily="34" charset="-122"/>
              <a:ea typeface="微软雅黑" pitchFamily="34" charset="-122"/>
              <a:cs typeface="Arial" panose="020B0604020202020204" pitchFamily="34" charset="0"/>
            </a:endParaRPr>
          </a:p>
          <a:p>
            <a:pPr algn="just">
              <a:lnSpc>
                <a:spcPct val="150000"/>
              </a:lnSpc>
            </a:pPr>
            <a:r>
              <a:rPr lang="zh-CN" altLang="en-US" sz="900" dirty="0" smtClean="0">
                <a:solidFill>
                  <a:schemeClr val="tx1">
                    <a:lumMod val="50000"/>
                    <a:lumOff val="50000"/>
                  </a:schemeClr>
                </a:solidFill>
                <a:latin typeface="微软雅黑" pitchFamily="34" charset="-122"/>
                <a:ea typeface="微软雅黑" pitchFamily="34" charset="-122"/>
                <a:cs typeface="Arial" panose="020B0604020202020204" pitchFamily="34" charset="0"/>
              </a:rPr>
              <a:t>这里输入主要供职经历</a:t>
            </a:r>
            <a:endParaRPr lang="en-US" altLang="zh-CN" sz="900" dirty="0" smtClean="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900" dirty="0" smtClean="0">
                <a:solidFill>
                  <a:schemeClr val="tx1">
                    <a:lumMod val="50000"/>
                    <a:lumOff val="50000"/>
                  </a:schemeClr>
                </a:solidFill>
                <a:latin typeface="微软雅黑" pitchFamily="34" charset="-122"/>
                <a:ea typeface="微软雅黑" pitchFamily="34" charset="-122"/>
                <a:cs typeface="Arial" panose="020B0604020202020204" pitchFamily="34" charset="0"/>
              </a:rPr>
              <a:t>个人发展历程</a:t>
            </a:r>
            <a:endParaRPr lang="en-US" altLang="zh-CN" sz="900" dirty="0" smtClean="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900" dirty="0" smtClean="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曾经供职过的公司</a:t>
            </a:r>
            <a:endParaRPr lang="en-US" altLang="zh-CN" sz="900" dirty="0" smtClean="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900" dirty="0" smtClean="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服务过哪些大品牌</a:t>
            </a:r>
            <a:endParaRPr lang="en-US" altLang="zh-CN" sz="900" dirty="0" smtClean="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900" dirty="0" smtClean="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基本的项目经验</a:t>
            </a:r>
            <a:endParaRPr lang="en-US" altLang="zh-CN" sz="900" dirty="0" smtClean="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900" dirty="0" smtClean="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个人打基本观点座右铭</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p:txBody>
      </p:sp>
      <p:sp>
        <p:nvSpPr>
          <p:cNvPr id="28" name="TextBox 3"/>
          <p:cNvSpPr>
            <a:spLocks noChangeArrowheads="1"/>
          </p:cNvSpPr>
          <p:nvPr/>
        </p:nvSpPr>
        <p:spPr bwMode="auto">
          <a:xfrm>
            <a:off x="3011827" y="2945610"/>
            <a:ext cx="2016224" cy="164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400" b="1" dirty="0">
                <a:latin typeface="微软雅黑" pitchFamily="34" charset="-122"/>
                <a:ea typeface="微软雅黑" pitchFamily="34" charset="-122"/>
                <a:cs typeface="Arial" panose="020B0604020202020204" pitchFamily="34" charset="0"/>
              </a:rPr>
              <a:t>输入名字</a:t>
            </a:r>
            <a:endParaRPr lang="en-US" altLang="zh-CN" sz="1400" b="1" dirty="0">
              <a:latin typeface="微软雅黑" pitchFamily="34" charset="-122"/>
              <a:ea typeface="微软雅黑" pitchFamily="34" charset="-122"/>
              <a:cs typeface="Arial" panose="020B0604020202020204" pitchFamily="34" charset="0"/>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rPr>
              <a:t>这里输入主要供职经历</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rPr>
              <a:t>个人发展历程</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曾经供职过的公司</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服务过哪些大品牌</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基本的项目经验</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个人打基本观点座右铭</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p:txBody>
      </p:sp>
      <p:sp>
        <p:nvSpPr>
          <p:cNvPr id="29" name="TextBox 3"/>
          <p:cNvSpPr>
            <a:spLocks noChangeArrowheads="1"/>
          </p:cNvSpPr>
          <p:nvPr/>
        </p:nvSpPr>
        <p:spPr bwMode="auto">
          <a:xfrm>
            <a:off x="4836030" y="2945610"/>
            <a:ext cx="2016224" cy="164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400" b="1" dirty="0" smtClean="0">
                <a:latin typeface="微软雅黑" pitchFamily="34" charset="-122"/>
                <a:ea typeface="微软雅黑" pitchFamily="34" charset="-122"/>
                <a:cs typeface="Arial" panose="020B0604020202020204" pitchFamily="34" charset="0"/>
              </a:rPr>
              <a:t>输入名字</a:t>
            </a:r>
            <a:endParaRPr lang="en-US" altLang="zh-CN" sz="1400" b="1" dirty="0" smtClean="0">
              <a:latin typeface="微软雅黑" pitchFamily="34" charset="-122"/>
              <a:ea typeface="微软雅黑" pitchFamily="34" charset="-122"/>
              <a:cs typeface="Arial" panose="020B0604020202020204" pitchFamily="34" charset="0"/>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rPr>
              <a:t>这里输入主要供职经历</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rPr>
              <a:t>个人发展历程</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曾经供职过的公司</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服务过哪些大品牌</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基本的项目经验</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个人打基本观点座右铭</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p:txBody>
      </p:sp>
      <p:sp>
        <p:nvSpPr>
          <p:cNvPr id="30" name="TextBox 3"/>
          <p:cNvSpPr>
            <a:spLocks noChangeArrowheads="1"/>
          </p:cNvSpPr>
          <p:nvPr/>
        </p:nvSpPr>
        <p:spPr bwMode="auto">
          <a:xfrm>
            <a:off x="6660232" y="2945610"/>
            <a:ext cx="2016224" cy="164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400" b="1" dirty="0">
                <a:latin typeface="微软雅黑" pitchFamily="34" charset="-122"/>
                <a:ea typeface="微软雅黑" pitchFamily="34" charset="-122"/>
                <a:cs typeface="Arial" panose="020B0604020202020204" pitchFamily="34" charset="0"/>
              </a:rPr>
              <a:t>输入名字</a:t>
            </a:r>
            <a:endParaRPr lang="en-US" altLang="zh-CN" sz="1400" b="1" dirty="0">
              <a:latin typeface="微软雅黑" pitchFamily="34" charset="-122"/>
              <a:ea typeface="微软雅黑" pitchFamily="34" charset="-122"/>
              <a:cs typeface="Arial" panose="020B0604020202020204" pitchFamily="34" charset="0"/>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rPr>
              <a:t>这里输入主要供职经历</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rPr>
              <a:t>个人发展历程</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曾经供职过的公司</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服务过哪些大品牌</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基本的项目经验</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a:p>
            <a:pPr algn="just">
              <a:lnSpc>
                <a:spcPct val="150000"/>
              </a:lnSpc>
            </a:pPr>
            <a:r>
              <a:rPr lang="zh-CN" altLang="en-US"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rPr>
              <a:t>个人打基本观点座右铭</a:t>
            </a:r>
            <a:endParaRPr lang="en-US" altLang="zh-CN" sz="900" dirty="0">
              <a:solidFill>
                <a:schemeClr val="tx1">
                  <a:lumMod val="50000"/>
                  <a:lumOff val="50000"/>
                </a:schemeClr>
              </a:solidFill>
              <a:latin typeface="微软雅黑" pitchFamily="34" charset="-122"/>
              <a:ea typeface="微软雅黑" pitchFamily="34" charset="-122"/>
              <a:cs typeface="Arial" panose="020B0604020202020204" pitchFamily="34" charset="0"/>
              <a:sym typeface="宋体" panose="02010600030101010101" pitchFamily="2" charset="-122"/>
            </a:endParaRPr>
          </a:p>
        </p:txBody>
      </p:sp>
      <p:sp>
        <p:nvSpPr>
          <p:cNvPr id="31" name="对角圆角矩形 30"/>
          <p:cNvSpPr/>
          <p:nvPr/>
        </p:nvSpPr>
        <p:spPr>
          <a:xfrm>
            <a:off x="4836030" y="1001394"/>
            <a:ext cx="1368152" cy="1656184"/>
          </a:xfrm>
          <a:prstGeom prst="round2DiagRect">
            <a:avLst/>
          </a:prstGeom>
          <a:blipFill dpi="0" rotWithShape="1">
            <a:blip r:embed="rId3">
              <a:extLst>
                <a:ext uri="{28A0092B-C50C-407E-A947-70E740481C1C}">
                  <a14:useLocalDpi xmlns:a14="http://schemas.microsoft.com/office/drawing/2010/main" val="0"/>
                </a:ext>
              </a:extLst>
            </a:blip>
            <a:srcRect/>
            <a:stretch>
              <a:fillRect l="-94046" t="-2047" b="-1471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对角圆角矩形 31"/>
          <p:cNvSpPr/>
          <p:nvPr/>
        </p:nvSpPr>
        <p:spPr>
          <a:xfrm>
            <a:off x="6660233" y="1001394"/>
            <a:ext cx="1368152" cy="1656184"/>
          </a:xfrm>
          <a:prstGeom prst="round2DiagRect">
            <a:avLst/>
          </a:prstGeom>
          <a:blipFill dpi="0" rotWithShape="1">
            <a:blip r:embed="rId4" cstate="print">
              <a:extLst>
                <a:ext uri="{28A0092B-C50C-407E-A947-70E740481C1C}">
                  <a14:useLocalDpi xmlns:a14="http://schemas.microsoft.com/office/drawing/2010/main" val="0"/>
                </a:ext>
              </a:extLst>
            </a:blip>
            <a:srcRect/>
            <a:stretch>
              <a:fillRect l="-24053" t="-7362" r="-24053" b="-625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p:nvPr/>
        </p:nvCxnSpPr>
        <p:spPr>
          <a:xfrm>
            <a:off x="0" y="2877794"/>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椭圆 33"/>
          <p:cNvSpPr>
            <a:spLocks noChangeAspect="1"/>
          </p:cNvSpPr>
          <p:nvPr/>
        </p:nvSpPr>
        <p:spPr>
          <a:xfrm>
            <a:off x="1134596" y="2814794"/>
            <a:ext cx="126000" cy="126000"/>
          </a:xfrm>
          <a:prstGeom prst="ellipse">
            <a:avLst/>
          </a:pr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5" name="椭圆 34"/>
          <p:cNvSpPr>
            <a:spLocks noChangeAspect="1"/>
          </p:cNvSpPr>
          <p:nvPr/>
        </p:nvSpPr>
        <p:spPr>
          <a:xfrm>
            <a:off x="2948827" y="2814794"/>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6" name="椭圆 35"/>
          <p:cNvSpPr>
            <a:spLocks noChangeAspect="1"/>
          </p:cNvSpPr>
          <p:nvPr/>
        </p:nvSpPr>
        <p:spPr>
          <a:xfrm>
            <a:off x="4773030" y="2814794"/>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7" name="椭圆 36"/>
          <p:cNvSpPr>
            <a:spLocks noChangeAspect="1"/>
          </p:cNvSpPr>
          <p:nvPr/>
        </p:nvSpPr>
        <p:spPr>
          <a:xfrm>
            <a:off x="6597232" y="2814794"/>
            <a:ext cx="126000" cy="12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Tree>
    <p:extLst>
      <p:ext uri="{BB962C8B-B14F-4D97-AF65-F5344CB8AC3E}">
        <p14:creationId xmlns:p14="http://schemas.microsoft.com/office/powerpoint/2010/main" val="383308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strVal val="4*#ppt_w"/>
                                          </p:val>
                                        </p:tav>
                                        <p:tav tm="100000">
                                          <p:val>
                                            <p:strVal val="#ppt_w"/>
                                          </p:val>
                                        </p:tav>
                                      </p:tavLst>
                                    </p:anim>
                                    <p:anim calcmode="lin" valueType="num">
                                      <p:cBhvr>
                                        <p:cTn id="12" dur="500" fill="hold"/>
                                        <p:tgtEl>
                                          <p:spTgt spid="34"/>
                                        </p:tgtEl>
                                        <p:attrNameLst>
                                          <p:attrName>ppt_h</p:attrName>
                                        </p:attrNameLst>
                                      </p:cBhvr>
                                      <p:tavLst>
                                        <p:tav tm="0">
                                          <p:val>
                                            <p:strVal val="4*#ppt_h"/>
                                          </p:val>
                                        </p:tav>
                                        <p:tav tm="100000">
                                          <p:val>
                                            <p:strVal val="#ppt_h"/>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anim calcmode="lin" valueType="num">
                                      <p:cBhvr>
                                        <p:cTn id="17" dur="500" fill="hold"/>
                                        <p:tgtEl>
                                          <p:spTgt spid="27"/>
                                        </p:tgtEl>
                                        <p:attrNameLst>
                                          <p:attrName>ppt_x</p:attrName>
                                        </p:attrNameLst>
                                      </p:cBhvr>
                                      <p:tavLst>
                                        <p:tav tm="0">
                                          <p:val>
                                            <p:strVal val="#ppt_x"/>
                                          </p:val>
                                        </p:tav>
                                        <p:tav tm="100000">
                                          <p:val>
                                            <p:strVal val="#ppt_x"/>
                                          </p:val>
                                        </p:tav>
                                      </p:tavLst>
                                    </p:anim>
                                    <p:anim calcmode="lin" valueType="num">
                                      <p:cBhvr>
                                        <p:cTn id="18" dur="500" fill="hold"/>
                                        <p:tgtEl>
                                          <p:spTgt spid="2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3" presetClass="entr" presetSubtype="32"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strVal val="4*#ppt_w"/>
                                          </p:val>
                                        </p:tav>
                                        <p:tav tm="100000">
                                          <p:val>
                                            <p:strVal val="#ppt_w"/>
                                          </p:val>
                                        </p:tav>
                                      </p:tavLst>
                                    </p:anim>
                                    <p:anim calcmode="lin" valueType="num">
                                      <p:cBhvr>
                                        <p:cTn id="28" dur="500" fill="hold"/>
                                        <p:tgtEl>
                                          <p:spTgt spid="35"/>
                                        </p:tgtEl>
                                        <p:attrNameLst>
                                          <p:attrName>ppt_h</p:attrName>
                                        </p:attrNameLst>
                                      </p:cBhvr>
                                      <p:tavLst>
                                        <p:tav tm="0">
                                          <p:val>
                                            <p:strVal val="4*#ppt_h"/>
                                          </p:val>
                                        </p:tav>
                                        <p:tav tm="100000">
                                          <p:val>
                                            <p:strVal val="#ppt_h"/>
                                          </p:val>
                                        </p:tav>
                                      </p:tavLst>
                                    </p:anim>
                                  </p:childTnLst>
                                </p:cTn>
                              </p:par>
                            </p:childTnLst>
                          </p:cTn>
                        </p:par>
                        <p:par>
                          <p:cTn id="29" fill="hold">
                            <p:stCondLst>
                              <p:cond delay="2000"/>
                            </p:stCondLst>
                            <p:childTnLst>
                              <p:par>
                                <p:cTn id="30" presetID="47"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anim calcmode="lin" valueType="num">
                                      <p:cBhvr>
                                        <p:cTn id="33" dur="500" fill="hold"/>
                                        <p:tgtEl>
                                          <p:spTgt spid="28"/>
                                        </p:tgtEl>
                                        <p:attrNameLst>
                                          <p:attrName>ppt_x</p:attrName>
                                        </p:attrNameLst>
                                      </p:cBhvr>
                                      <p:tavLst>
                                        <p:tav tm="0">
                                          <p:val>
                                            <p:strVal val="#ppt_x"/>
                                          </p:val>
                                        </p:tav>
                                        <p:tav tm="100000">
                                          <p:val>
                                            <p:strVal val="#ppt_x"/>
                                          </p:val>
                                        </p:tav>
                                      </p:tavLst>
                                    </p:anim>
                                    <p:anim calcmode="lin" valueType="num">
                                      <p:cBhvr>
                                        <p:cTn id="34" dur="5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anim calcmode="lin" valueType="num">
                                      <p:cBhvr>
                                        <p:cTn id="38" dur="500" fill="hold"/>
                                        <p:tgtEl>
                                          <p:spTgt spid="26"/>
                                        </p:tgtEl>
                                        <p:attrNameLst>
                                          <p:attrName>ppt_x</p:attrName>
                                        </p:attrNameLst>
                                      </p:cBhvr>
                                      <p:tavLst>
                                        <p:tav tm="0">
                                          <p:val>
                                            <p:strVal val="#ppt_x"/>
                                          </p:val>
                                        </p:tav>
                                        <p:tav tm="100000">
                                          <p:val>
                                            <p:strVal val="#ppt_x"/>
                                          </p:val>
                                        </p:tav>
                                      </p:tavLst>
                                    </p:anim>
                                    <p:anim calcmode="lin" valueType="num">
                                      <p:cBhvr>
                                        <p:cTn id="39" dur="500" fill="hold"/>
                                        <p:tgtEl>
                                          <p:spTgt spid="26"/>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23" presetClass="entr" presetSubtype="32"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strVal val="4*#ppt_w"/>
                                          </p:val>
                                        </p:tav>
                                        <p:tav tm="100000">
                                          <p:val>
                                            <p:strVal val="#ppt_w"/>
                                          </p:val>
                                        </p:tav>
                                      </p:tavLst>
                                    </p:anim>
                                    <p:anim calcmode="lin" valueType="num">
                                      <p:cBhvr>
                                        <p:cTn id="44" dur="500" fill="hold"/>
                                        <p:tgtEl>
                                          <p:spTgt spid="36"/>
                                        </p:tgtEl>
                                        <p:attrNameLst>
                                          <p:attrName>ppt_h</p:attrName>
                                        </p:attrNameLst>
                                      </p:cBhvr>
                                      <p:tavLst>
                                        <p:tav tm="0">
                                          <p:val>
                                            <p:strVal val="4*#ppt_h"/>
                                          </p:val>
                                        </p:tav>
                                        <p:tav tm="100000">
                                          <p:val>
                                            <p:strVal val="#ppt_h"/>
                                          </p:val>
                                        </p:tav>
                                      </p:tavLst>
                                    </p:anim>
                                  </p:childTnLst>
                                </p:cTn>
                              </p:par>
                            </p:childTnLst>
                          </p:cTn>
                        </p:par>
                        <p:par>
                          <p:cTn id="45" fill="hold">
                            <p:stCondLst>
                              <p:cond delay="3000"/>
                            </p:stCondLst>
                            <p:childTnLst>
                              <p:par>
                                <p:cTn id="46" presetID="47"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anim calcmode="lin" valueType="num">
                                      <p:cBhvr>
                                        <p:cTn id="49" dur="500" fill="hold"/>
                                        <p:tgtEl>
                                          <p:spTgt spid="29"/>
                                        </p:tgtEl>
                                        <p:attrNameLst>
                                          <p:attrName>ppt_x</p:attrName>
                                        </p:attrNameLst>
                                      </p:cBhvr>
                                      <p:tavLst>
                                        <p:tav tm="0">
                                          <p:val>
                                            <p:strVal val="#ppt_x"/>
                                          </p:val>
                                        </p:tav>
                                        <p:tav tm="100000">
                                          <p:val>
                                            <p:strVal val="#ppt_x"/>
                                          </p:val>
                                        </p:tav>
                                      </p:tavLst>
                                    </p:anim>
                                    <p:anim calcmode="lin" valueType="num">
                                      <p:cBhvr>
                                        <p:cTn id="50" dur="500" fill="hold"/>
                                        <p:tgtEl>
                                          <p:spTgt spid="2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anim calcmode="lin" valueType="num">
                                      <p:cBhvr>
                                        <p:cTn id="54" dur="500" fill="hold"/>
                                        <p:tgtEl>
                                          <p:spTgt spid="31"/>
                                        </p:tgtEl>
                                        <p:attrNameLst>
                                          <p:attrName>ppt_x</p:attrName>
                                        </p:attrNameLst>
                                      </p:cBhvr>
                                      <p:tavLst>
                                        <p:tav tm="0">
                                          <p:val>
                                            <p:strVal val="#ppt_x"/>
                                          </p:val>
                                        </p:tav>
                                        <p:tav tm="100000">
                                          <p:val>
                                            <p:strVal val="#ppt_x"/>
                                          </p:val>
                                        </p:tav>
                                      </p:tavLst>
                                    </p:anim>
                                    <p:anim calcmode="lin" valueType="num">
                                      <p:cBhvr>
                                        <p:cTn id="55" dur="500" fill="hold"/>
                                        <p:tgtEl>
                                          <p:spTgt spid="31"/>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3" presetClass="entr" presetSubtype="32"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strVal val="4*#ppt_w"/>
                                          </p:val>
                                        </p:tav>
                                        <p:tav tm="100000">
                                          <p:val>
                                            <p:strVal val="#ppt_w"/>
                                          </p:val>
                                        </p:tav>
                                      </p:tavLst>
                                    </p:anim>
                                    <p:anim calcmode="lin" valueType="num">
                                      <p:cBhvr>
                                        <p:cTn id="60" dur="500" fill="hold"/>
                                        <p:tgtEl>
                                          <p:spTgt spid="37"/>
                                        </p:tgtEl>
                                        <p:attrNameLst>
                                          <p:attrName>ppt_h</p:attrName>
                                        </p:attrNameLst>
                                      </p:cBhvr>
                                      <p:tavLst>
                                        <p:tav tm="0">
                                          <p:val>
                                            <p:strVal val="4*#ppt_h"/>
                                          </p:val>
                                        </p:tav>
                                        <p:tav tm="100000">
                                          <p:val>
                                            <p:strVal val="#ppt_h"/>
                                          </p:val>
                                        </p:tav>
                                      </p:tavLst>
                                    </p:anim>
                                  </p:childTnLst>
                                </p:cTn>
                              </p:par>
                            </p:childTnLst>
                          </p:cTn>
                        </p:par>
                        <p:par>
                          <p:cTn id="61" fill="hold">
                            <p:stCondLst>
                              <p:cond delay="4000"/>
                            </p:stCondLst>
                            <p:childTnLst>
                              <p:par>
                                <p:cTn id="62" presetID="47"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anim calcmode="lin" valueType="num">
                                      <p:cBhvr>
                                        <p:cTn id="65" dur="500" fill="hold"/>
                                        <p:tgtEl>
                                          <p:spTgt spid="30"/>
                                        </p:tgtEl>
                                        <p:attrNameLst>
                                          <p:attrName>ppt_x</p:attrName>
                                        </p:attrNameLst>
                                      </p:cBhvr>
                                      <p:tavLst>
                                        <p:tav tm="0">
                                          <p:val>
                                            <p:strVal val="#ppt_x"/>
                                          </p:val>
                                        </p:tav>
                                        <p:tav tm="100000">
                                          <p:val>
                                            <p:strVal val="#ppt_x"/>
                                          </p:val>
                                        </p:tav>
                                      </p:tavLst>
                                    </p:anim>
                                    <p:anim calcmode="lin" valueType="num">
                                      <p:cBhvr>
                                        <p:cTn id="66" dur="500" fill="hold"/>
                                        <p:tgtEl>
                                          <p:spTgt spid="30"/>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anim calcmode="lin" valueType="num">
                                      <p:cBhvr>
                                        <p:cTn id="70" dur="500" fill="hold"/>
                                        <p:tgtEl>
                                          <p:spTgt spid="32"/>
                                        </p:tgtEl>
                                        <p:attrNameLst>
                                          <p:attrName>ppt_x</p:attrName>
                                        </p:attrNameLst>
                                      </p:cBhvr>
                                      <p:tavLst>
                                        <p:tav tm="0">
                                          <p:val>
                                            <p:strVal val="#ppt_x"/>
                                          </p:val>
                                        </p:tav>
                                        <p:tav tm="100000">
                                          <p:val>
                                            <p:strVal val="#ppt_x"/>
                                          </p:val>
                                        </p:tav>
                                      </p:tavLst>
                                    </p:anim>
                                    <p:anim calcmode="lin" valueType="num">
                                      <p:cBhvr>
                                        <p:cTn id="7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8" grpId="0"/>
      <p:bldP spid="29" grpId="0"/>
      <p:bldP spid="30" grpId="0"/>
      <p:bldP spid="31" grpId="0" animBg="1"/>
      <p:bldP spid="32" grpId="0" animBg="1"/>
      <p:bldP spid="34" grpId="0" animBg="1"/>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20"/>
          <p:cNvSpPr/>
          <p:nvPr/>
        </p:nvSpPr>
        <p:spPr>
          <a:xfrm>
            <a:off x="-1588" y="-13300"/>
            <a:ext cx="9144000" cy="5163450"/>
          </a:xfrm>
          <a:prstGeom prst="rect">
            <a:avLst/>
          </a:pr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a:spLocks noChangeArrowheads="1"/>
          </p:cNvSpPr>
          <p:nvPr/>
        </p:nvSpPr>
        <p:spPr bwMode="auto">
          <a:xfrm>
            <a:off x="5704458" y="2005416"/>
            <a:ext cx="2462213"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r>
              <a:rPr lang="zh-CN" altLang="en-US" sz="4800" b="1" dirty="0" smtClean="0">
                <a:solidFill>
                  <a:schemeClr val="bg1"/>
                </a:solidFill>
                <a:latin typeface="微软雅黑" pitchFamily="34" charset="-122"/>
                <a:ea typeface="微软雅黑" pitchFamily="34" charset="-122"/>
              </a:rPr>
              <a:t>发展规划</a:t>
            </a:r>
            <a:endParaRPr lang="en-US" altLang="zh-CN" sz="4800" b="1" dirty="0" smtClean="0">
              <a:solidFill>
                <a:schemeClr val="bg1"/>
              </a:solidFill>
              <a:latin typeface="微软雅黑" pitchFamily="34" charset="-122"/>
              <a:ea typeface="微软雅黑" pitchFamily="34" charset="-122"/>
            </a:endParaRPr>
          </a:p>
        </p:txBody>
      </p:sp>
      <p:sp>
        <p:nvSpPr>
          <p:cNvPr id="41" name="矩形 40"/>
          <p:cNvSpPr>
            <a:spLocks noChangeArrowheads="1"/>
          </p:cNvSpPr>
          <p:nvPr/>
        </p:nvSpPr>
        <p:spPr bwMode="auto">
          <a:xfrm>
            <a:off x="5742930" y="2744080"/>
            <a:ext cx="27828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2800" spc="300" dirty="0" smtClean="0">
                <a:solidFill>
                  <a:schemeClr val="bg1"/>
                </a:solidFill>
                <a:latin typeface="微软雅黑" pitchFamily="34" charset="-122"/>
                <a:ea typeface="微软雅黑" pitchFamily="34" charset="-122"/>
              </a:rPr>
              <a:t>行业分析及憧憬</a:t>
            </a:r>
            <a:endParaRPr lang="en-US" altLang="zh-CN" sz="2800" spc="300" dirty="0" smtClean="0">
              <a:solidFill>
                <a:schemeClr val="bg1"/>
              </a:solidFill>
              <a:latin typeface="微软雅黑" pitchFamily="34" charset="-122"/>
              <a:ea typeface="微软雅黑" pitchFamily="34" charset="-122"/>
            </a:endParaRPr>
          </a:p>
        </p:txBody>
      </p:sp>
      <p:sp>
        <p:nvSpPr>
          <p:cNvPr id="42" name="Freeform 5"/>
          <p:cNvSpPr>
            <a:spLocks/>
          </p:cNvSpPr>
          <p:nvPr/>
        </p:nvSpPr>
        <p:spPr bwMode="auto">
          <a:xfrm>
            <a:off x="2185740" y="1701935"/>
            <a:ext cx="1894640" cy="1708233"/>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dpi="0" rotWithShape="1">
            <a:blip r:embed="rId3"/>
            <a:srcRect/>
            <a:stretch>
              <a:fillRect l="-43176" r="-972"/>
            </a:stretch>
          </a:bli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5"/>
          <p:cNvSpPr>
            <a:spLocks/>
          </p:cNvSpPr>
          <p:nvPr/>
        </p:nvSpPr>
        <p:spPr bwMode="auto">
          <a:xfrm>
            <a:off x="3851920" y="2581452"/>
            <a:ext cx="1227890" cy="11070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dpi="0" rotWithShape="1">
            <a:blip r:embed="rId4"/>
            <a:srcRect/>
            <a:stretch>
              <a:fillRect r="-20122"/>
            </a:stretch>
          </a:blip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44" name="矩形 34"/>
          <p:cNvSpPr/>
          <p:nvPr/>
        </p:nvSpPr>
        <p:spPr>
          <a:xfrm>
            <a:off x="387275" y="360251"/>
            <a:ext cx="6560989" cy="4422998"/>
          </a:xfrm>
          <a:custGeom>
            <a:avLst/>
            <a:gdLst>
              <a:gd name="connsiteX0" fmla="*/ 0 w 6912768"/>
              <a:gd name="connsiteY0" fmla="*/ 0 h 4422998"/>
              <a:gd name="connsiteX1" fmla="*/ 6912768 w 6912768"/>
              <a:gd name="connsiteY1" fmla="*/ 0 h 4422998"/>
              <a:gd name="connsiteX2" fmla="*/ 6912768 w 6912768"/>
              <a:gd name="connsiteY2" fmla="*/ 4422998 h 4422998"/>
              <a:gd name="connsiteX3" fmla="*/ 0 w 6912768"/>
              <a:gd name="connsiteY3" fmla="*/ 4422998 h 4422998"/>
              <a:gd name="connsiteX4" fmla="*/ 0 w 6912768"/>
              <a:gd name="connsiteY4" fmla="*/ 0 h 4422998"/>
              <a:gd name="connsiteX0" fmla="*/ 0 w 6912768"/>
              <a:gd name="connsiteY0" fmla="*/ 0 h 4422998"/>
              <a:gd name="connsiteX1" fmla="*/ 6912768 w 6912768"/>
              <a:gd name="connsiteY1" fmla="*/ 0 h 4422998"/>
              <a:gd name="connsiteX2" fmla="*/ 6904806 w 6912768"/>
              <a:gd name="connsiteY2" fmla="*/ 1362075 h 4422998"/>
              <a:gd name="connsiteX3" fmla="*/ 6912768 w 6912768"/>
              <a:gd name="connsiteY3" fmla="*/ 4422998 h 4422998"/>
              <a:gd name="connsiteX4" fmla="*/ 0 w 6912768"/>
              <a:gd name="connsiteY4" fmla="*/ 4422998 h 4422998"/>
              <a:gd name="connsiteX5" fmla="*/ 0 w 6912768"/>
              <a:gd name="connsiteY5" fmla="*/ 0 h 4422998"/>
              <a:gd name="connsiteX0" fmla="*/ 6904806 w 6996246"/>
              <a:gd name="connsiteY0" fmla="*/ 1362075 h 4422998"/>
              <a:gd name="connsiteX1" fmla="*/ 6912768 w 6996246"/>
              <a:gd name="connsiteY1" fmla="*/ 4422998 h 4422998"/>
              <a:gd name="connsiteX2" fmla="*/ 0 w 6996246"/>
              <a:gd name="connsiteY2" fmla="*/ 4422998 h 4422998"/>
              <a:gd name="connsiteX3" fmla="*/ 0 w 6996246"/>
              <a:gd name="connsiteY3" fmla="*/ 0 h 4422998"/>
              <a:gd name="connsiteX4" fmla="*/ 6912768 w 6996246"/>
              <a:gd name="connsiteY4" fmla="*/ 0 h 4422998"/>
              <a:gd name="connsiteX5" fmla="*/ 6996246 w 6996246"/>
              <a:gd name="connsiteY5" fmla="*/ 1453515 h 4422998"/>
              <a:gd name="connsiteX0" fmla="*/ 6904806 w 6996246"/>
              <a:gd name="connsiteY0" fmla="*/ 1362075 h 4422998"/>
              <a:gd name="connsiteX1" fmla="*/ 6912768 w 6996246"/>
              <a:gd name="connsiteY1" fmla="*/ 4422998 h 4422998"/>
              <a:gd name="connsiteX2" fmla="*/ 0 w 6996246"/>
              <a:gd name="connsiteY2" fmla="*/ 4422998 h 4422998"/>
              <a:gd name="connsiteX3" fmla="*/ 0 w 6996246"/>
              <a:gd name="connsiteY3" fmla="*/ 0 h 4422998"/>
              <a:gd name="connsiteX4" fmla="*/ 6912768 w 6996246"/>
              <a:gd name="connsiteY4" fmla="*/ 0 h 4422998"/>
              <a:gd name="connsiteX5" fmla="*/ 6996246 w 6996246"/>
              <a:gd name="connsiteY5" fmla="*/ 1453515 h 4422998"/>
              <a:gd name="connsiteX0" fmla="*/ 6904806 w 6912768"/>
              <a:gd name="connsiteY0" fmla="*/ 1362075 h 4422998"/>
              <a:gd name="connsiteX1" fmla="*/ 6912768 w 6912768"/>
              <a:gd name="connsiteY1" fmla="*/ 4422998 h 4422998"/>
              <a:gd name="connsiteX2" fmla="*/ 0 w 6912768"/>
              <a:gd name="connsiteY2" fmla="*/ 4422998 h 4422998"/>
              <a:gd name="connsiteX3" fmla="*/ 0 w 6912768"/>
              <a:gd name="connsiteY3" fmla="*/ 0 h 4422998"/>
              <a:gd name="connsiteX4" fmla="*/ 6912768 w 6912768"/>
              <a:gd name="connsiteY4" fmla="*/ 0 h 4422998"/>
              <a:gd name="connsiteX5" fmla="*/ 6907346 w 6912768"/>
              <a:gd name="connsiteY5" fmla="*/ 1002665 h 4422998"/>
              <a:gd name="connsiteX0" fmla="*/ 6904806 w 6912768"/>
              <a:gd name="connsiteY0" fmla="*/ 1362075 h 4422998"/>
              <a:gd name="connsiteX1" fmla="*/ 6912768 w 6912768"/>
              <a:gd name="connsiteY1" fmla="*/ 4422998 h 4422998"/>
              <a:gd name="connsiteX2" fmla="*/ 0 w 6912768"/>
              <a:gd name="connsiteY2" fmla="*/ 4422998 h 4422998"/>
              <a:gd name="connsiteX3" fmla="*/ 0 w 6912768"/>
              <a:gd name="connsiteY3" fmla="*/ 0 h 4422998"/>
              <a:gd name="connsiteX4" fmla="*/ 6912768 w 6912768"/>
              <a:gd name="connsiteY4" fmla="*/ 0 h 4422998"/>
              <a:gd name="connsiteX5" fmla="*/ 6900996 w 6912768"/>
              <a:gd name="connsiteY5" fmla="*/ 1034415 h 4422998"/>
              <a:gd name="connsiteX0" fmla="*/ 6918058 w 6918058"/>
              <a:gd name="connsiteY0" fmla="*/ 2912579 h 4422998"/>
              <a:gd name="connsiteX1" fmla="*/ 6912768 w 6918058"/>
              <a:gd name="connsiteY1" fmla="*/ 4422998 h 4422998"/>
              <a:gd name="connsiteX2" fmla="*/ 0 w 6918058"/>
              <a:gd name="connsiteY2" fmla="*/ 4422998 h 4422998"/>
              <a:gd name="connsiteX3" fmla="*/ 0 w 6918058"/>
              <a:gd name="connsiteY3" fmla="*/ 0 h 4422998"/>
              <a:gd name="connsiteX4" fmla="*/ 6912768 w 6918058"/>
              <a:gd name="connsiteY4" fmla="*/ 0 h 4422998"/>
              <a:gd name="connsiteX5" fmla="*/ 6900996 w 6918058"/>
              <a:gd name="connsiteY5" fmla="*/ 1034415 h 4422998"/>
              <a:gd name="connsiteX0" fmla="*/ 6918058 w 6918058"/>
              <a:gd name="connsiteY0" fmla="*/ 2912579 h 4422998"/>
              <a:gd name="connsiteX1" fmla="*/ 6912768 w 6918058"/>
              <a:gd name="connsiteY1" fmla="*/ 4422998 h 4422998"/>
              <a:gd name="connsiteX2" fmla="*/ 0 w 6918058"/>
              <a:gd name="connsiteY2" fmla="*/ 4422998 h 4422998"/>
              <a:gd name="connsiteX3" fmla="*/ 0 w 6918058"/>
              <a:gd name="connsiteY3" fmla="*/ 0 h 4422998"/>
              <a:gd name="connsiteX4" fmla="*/ 6912768 w 6918058"/>
              <a:gd name="connsiteY4" fmla="*/ 0 h 4422998"/>
              <a:gd name="connsiteX5" fmla="*/ 6900996 w 6918058"/>
              <a:gd name="connsiteY5" fmla="*/ 1034415 h 4422998"/>
              <a:gd name="connsiteX0" fmla="*/ 6918058 w 6918058"/>
              <a:gd name="connsiteY0" fmla="*/ 2912579 h 4422998"/>
              <a:gd name="connsiteX1" fmla="*/ 6912768 w 6918058"/>
              <a:gd name="connsiteY1" fmla="*/ 4422998 h 4422998"/>
              <a:gd name="connsiteX2" fmla="*/ 0 w 6918058"/>
              <a:gd name="connsiteY2" fmla="*/ 4422998 h 4422998"/>
              <a:gd name="connsiteX3" fmla="*/ 0 w 6918058"/>
              <a:gd name="connsiteY3" fmla="*/ 0 h 4422998"/>
              <a:gd name="connsiteX4" fmla="*/ 6912768 w 6918058"/>
              <a:gd name="connsiteY4" fmla="*/ 0 h 4422998"/>
              <a:gd name="connsiteX5" fmla="*/ 6900996 w 6918058"/>
              <a:gd name="connsiteY5" fmla="*/ 1385598 h 4422998"/>
              <a:gd name="connsiteX0" fmla="*/ 6918058 w 6918058"/>
              <a:gd name="connsiteY0" fmla="*/ 2998718 h 4422998"/>
              <a:gd name="connsiteX1" fmla="*/ 6912768 w 6918058"/>
              <a:gd name="connsiteY1" fmla="*/ 4422998 h 4422998"/>
              <a:gd name="connsiteX2" fmla="*/ 0 w 6918058"/>
              <a:gd name="connsiteY2" fmla="*/ 4422998 h 4422998"/>
              <a:gd name="connsiteX3" fmla="*/ 0 w 6918058"/>
              <a:gd name="connsiteY3" fmla="*/ 0 h 4422998"/>
              <a:gd name="connsiteX4" fmla="*/ 6912768 w 6918058"/>
              <a:gd name="connsiteY4" fmla="*/ 0 h 4422998"/>
              <a:gd name="connsiteX5" fmla="*/ 6900996 w 6918058"/>
              <a:gd name="connsiteY5" fmla="*/ 1385598 h 442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8058" h="4422998">
                <a:moveTo>
                  <a:pt x="6918058" y="2998718"/>
                </a:moveTo>
                <a:cubicBezTo>
                  <a:pt x="6916295" y="3502191"/>
                  <a:pt x="6914531" y="3919525"/>
                  <a:pt x="6912768" y="4422998"/>
                </a:cubicBezTo>
                <a:lnTo>
                  <a:pt x="0" y="4422998"/>
                </a:lnTo>
                <a:lnTo>
                  <a:pt x="0" y="0"/>
                </a:lnTo>
                <a:lnTo>
                  <a:pt x="6912768" y="0"/>
                </a:lnTo>
                <a:cubicBezTo>
                  <a:pt x="6910114" y="454025"/>
                  <a:pt x="6900996" y="1385598"/>
                  <a:pt x="6900996" y="1385598"/>
                </a:cubicBezTo>
              </a:path>
            </a:pathLst>
          </a:custGeom>
          <a:noFill/>
          <a:ln w="38100" cap="sq"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grpSp>
        <p:nvGrpSpPr>
          <p:cNvPr id="45" name="组合 44"/>
          <p:cNvGrpSpPr/>
          <p:nvPr/>
        </p:nvGrpSpPr>
        <p:grpSpPr>
          <a:xfrm>
            <a:off x="3851920" y="1431557"/>
            <a:ext cx="1227890" cy="1107082"/>
            <a:chOff x="3851920" y="1431557"/>
            <a:chExt cx="1227890" cy="1107082"/>
          </a:xfrm>
        </p:grpSpPr>
        <p:sp>
          <p:nvSpPr>
            <p:cNvPr id="46" name="Freeform 5"/>
            <p:cNvSpPr>
              <a:spLocks/>
            </p:cNvSpPr>
            <p:nvPr/>
          </p:nvSpPr>
          <p:spPr bwMode="auto">
            <a:xfrm>
              <a:off x="3851920" y="1431557"/>
              <a:ext cx="1227890" cy="11070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363636"/>
            </a:solidFill>
            <a:ln w="1270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6"/>
            <p:cNvSpPr>
              <a:spLocks noChangeAspect="1" noEditPoints="1"/>
            </p:cNvSpPr>
            <p:nvPr/>
          </p:nvSpPr>
          <p:spPr bwMode="auto">
            <a:xfrm>
              <a:off x="4096865" y="1656169"/>
              <a:ext cx="738000" cy="657858"/>
            </a:xfrm>
            <a:custGeom>
              <a:avLst/>
              <a:gdLst>
                <a:gd name="T0" fmla="*/ 1188 w 7538"/>
                <a:gd name="T1" fmla="*/ 3216 h 6720"/>
                <a:gd name="T2" fmla="*/ 1119 w 7538"/>
                <a:gd name="T3" fmla="*/ 3208 h 6720"/>
                <a:gd name="T4" fmla="*/ 1097 w 7538"/>
                <a:gd name="T5" fmla="*/ 1737 h 6720"/>
                <a:gd name="T6" fmla="*/ 1155 w 7538"/>
                <a:gd name="T7" fmla="*/ 1483 h 6720"/>
                <a:gd name="T8" fmla="*/ 1311 w 7538"/>
                <a:gd name="T9" fmla="*/ 1309 h 6720"/>
                <a:gd name="T10" fmla="*/ 3532 w 7538"/>
                <a:gd name="T11" fmla="*/ 260 h 6720"/>
                <a:gd name="T12" fmla="*/ 3829 w 7538"/>
                <a:gd name="T13" fmla="*/ 222 h 6720"/>
                <a:gd name="T14" fmla="*/ 3882 w 7538"/>
                <a:gd name="T15" fmla="*/ 264 h 6720"/>
                <a:gd name="T16" fmla="*/ 3864 w 7538"/>
                <a:gd name="T17" fmla="*/ 331 h 6720"/>
                <a:gd name="T18" fmla="*/ 3705 w 7538"/>
                <a:gd name="T19" fmla="*/ 352 h 6720"/>
                <a:gd name="T20" fmla="*/ 3455 w 7538"/>
                <a:gd name="T21" fmla="*/ 424 h 6720"/>
                <a:gd name="T22" fmla="*/ 1315 w 7538"/>
                <a:gd name="T23" fmla="*/ 1469 h 6720"/>
                <a:gd name="T24" fmla="*/ 1233 w 7538"/>
                <a:gd name="T25" fmla="*/ 1631 h 6720"/>
                <a:gd name="T26" fmla="*/ 4740 w 7538"/>
                <a:gd name="T27" fmla="*/ 3048 h 6720"/>
                <a:gd name="T28" fmla="*/ 4942 w 7538"/>
                <a:gd name="T29" fmla="*/ 2801 h 6720"/>
                <a:gd name="T30" fmla="*/ 4931 w 7538"/>
                <a:gd name="T31" fmla="*/ 2590 h 6720"/>
                <a:gd name="T32" fmla="*/ 4087 w 7538"/>
                <a:gd name="T33" fmla="*/ 1832 h 6720"/>
                <a:gd name="T34" fmla="*/ 3877 w 7538"/>
                <a:gd name="T35" fmla="*/ 1734 h 6720"/>
                <a:gd name="T36" fmla="*/ 3634 w 7538"/>
                <a:gd name="T37" fmla="*/ 1740 h 6720"/>
                <a:gd name="T38" fmla="*/ 2994 w 7538"/>
                <a:gd name="T39" fmla="*/ 2213 h 6720"/>
                <a:gd name="T40" fmla="*/ 2600 w 7538"/>
                <a:gd name="T41" fmla="*/ 2607 h 6720"/>
                <a:gd name="T42" fmla="*/ 2601 w 7538"/>
                <a:gd name="T43" fmla="*/ 2819 h 6720"/>
                <a:gd name="T44" fmla="*/ 2798 w 7538"/>
                <a:gd name="T45" fmla="*/ 3772 h 6720"/>
                <a:gd name="T46" fmla="*/ 2131 w 7538"/>
                <a:gd name="T47" fmla="*/ 5317 h 6720"/>
                <a:gd name="T48" fmla="*/ 6081 w 7538"/>
                <a:gd name="T49" fmla="*/ 3772 h 6720"/>
                <a:gd name="T50" fmla="*/ 3414 w 7538"/>
                <a:gd name="T51" fmla="*/ 3243 h 6720"/>
                <a:gd name="T52" fmla="*/ 3546 w 7538"/>
                <a:gd name="T53" fmla="*/ 3097 h 6720"/>
                <a:gd name="T54" fmla="*/ 3752 w 7538"/>
                <a:gd name="T55" fmla="*/ 3047 h 6720"/>
                <a:gd name="T56" fmla="*/ 3899 w 7538"/>
                <a:gd name="T57" fmla="*/ 3058 h 6720"/>
                <a:gd name="T58" fmla="*/ 4068 w 7538"/>
                <a:gd name="T59" fmla="*/ 3160 h 6720"/>
                <a:gd name="T60" fmla="*/ 4154 w 7538"/>
                <a:gd name="T61" fmla="*/ 3339 h 6720"/>
                <a:gd name="T62" fmla="*/ 652 w 7538"/>
                <a:gd name="T63" fmla="*/ 3772 h 6720"/>
                <a:gd name="T64" fmla="*/ 1146 w 7538"/>
                <a:gd name="T65" fmla="*/ 5472 h 6720"/>
                <a:gd name="T66" fmla="*/ 1435 w 7538"/>
                <a:gd name="T67" fmla="*/ 5667 h 6720"/>
                <a:gd name="T68" fmla="*/ 3662 w 7538"/>
                <a:gd name="T69" fmla="*/ 6706 h 6720"/>
                <a:gd name="T70" fmla="*/ 4247 w 7538"/>
                <a:gd name="T71" fmla="*/ 6604 h 6720"/>
                <a:gd name="T72" fmla="*/ 6272 w 7538"/>
                <a:gd name="T73" fmla="*/ 5597 h 6720"/>
                <a:gd name="T74" fmla="*/ 6013 w 7538"/>
                <a:gd name="T75" fmla="*/ 5472 h 6720"/>
                <a:gd name="T76" fmla="*/ 4252 w 7538"/>
                <a:gd name="T77" fmla="*/ 6360 h 6720"/>
                <a:gd name="T78" fmla="*/ 4197 w 7538"/>
                <a:gd name="T79" fmla="*/ 6319 h 6720"/>
                <a:gd name="T80" fmla="*/ 4212 w 7538"/>
                <a:gd name="T81" fmla="*/ 6252 h 6720"/>
                <a:gd name="T82" fmla="*/ 4156 w 7538"/>
                <a:gd name="T83" fmla="*/ 5960 h 6720"/>
                <a:gd name="T84" fmla="*/ 3812 w 7538"/>
                <a:gd name="T85" fmla="*/ 6091 h 6720"/>
                <a:gd name="T86" fmla="*/ 3507 w 7538"/>
                <a:gd name="T87" fmla="*/ 5992 h 6720"/>
                <a:gd name="T88" fmla="*/ 6695 w 7538"/>
                <a:gd name="T89" fmla="*/ 1820 h 6720"/>
                <a:gd name="T90" fmla="*/ 6625 w 7538"/>
                <a:gd name="T91" fmla="*/ 1428 h 6720"/>
                <a:gd name="T92" fmla="*/ 6329 w 7538"/>
                <a:gd name="T93" fmla="*/ 1086 h 6720"/>
                <a:gd name="T94" fmla="*/ 4115 w 7538"/>
                <a:gd name="T95" fmla="*/ 67 h 6720"/>
                <a:gd name="T96" fmla="*/ 3648 w 7538"/>
                <a:gd name="T97" fmla="*/ 18 h 6720"/>
                <a:gd name="T98" fmla="*/ 1334 w 7538"/>
                <a:gd name="T99" fmla="*/ 1038 h 6720"/>
                <a:gd name="T100" fmla="*/ 986 w 7538"/>
                <a:gd name="T101" fmla="*/ 1365 h 6720"/>
                <a:gd name="T102" fmla="*/ 889 w 7538"/>
                <a:gd name="T103" fmla="*/ 1753 h 6720"/>
                <a:gd name="T104" fmla="*/ 1505 w 7538"/>
                <a:gd name="T105" fmla="*/ 1830 h 6720"/>
                <a:gd name="T106" fmla="*/ 1569 w 7538"/>
                <a:gd name="T107" fmla="*/ 1631 h 6720"/>
                <a:gd name="T108" fmla="*/ 3400 w 7538"/>
                <a:gd name="T109" fmla="*/ 774 h 6720"/>
                <a:gd name="T110" fmla="*/ 3814 w 7538"/>
                <a:gd name="T111" fmla="*/ 631 h 6720"/>
                <a:gd name="T112" fmla="*/ 4267 w 7538"/>
                <a:gd name="T113" fmla="*/ 811 h 6720"/>
                <a:gd name="T114" fmla="*/ 6012 w 7538"/>
                <a:gd name="T115" fmla="*/ 1631 h 6720"/>
                <a:gd name="T116" fmla="*/ 6076 w 7538"/>
                <a:gd name="T117" fmla="*/ 1830 h 6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38" h="6720">
                  <a:moveTo>
                    <a:pt x="1221" y="3160"/>
                  </a:moveTo>
                  <a:lnTo>
                    <a:pt x="1221" y="3167"/>
                  </a:lnTo>
                  <a:lnTo>
                    <a:pt x="1220" y="3173"/>
                  </a:lnTo>
                  <a:lnTo>
                    <a:pt x="1218" y="3180"/>
                  </a:lnTo>
                  <a:lnTo>
                    <a:pt x="1216" y="3185"/>
                  </a:lnTo>
                  <a:lnTo>
                    <a:pt x="1214" y="3190"/>
                  </a:lnTo>
                  <a:lnTo>
                    <a:pt x="1210" y="3195"/>
                  </a:lnTo>
                  <a:lnTo>
                    <a:pt x="1206" y="3200"/>
                  </a:lnTo>
                  <a:lnTo>
                    <a:pt x="1203" y="3205"/>
                  </a:lnTo>
                  <a:lnTo>
                    <a:pt x="1198" y="3208"/>
                  </a:lnTo>
                  <a:lnTo>
                    <a:pt x="1193" y="3212"/>
                  </a:lnTo>
                  <a:lnTo>
                    <a:pt x="1188" y="3216"/>
                  </a:lnTo>
                  <a:lnTo>
                    <a:pt x="1183" y="3218"/>
                  </a:lnTo>
                  <a:lnTo>
                    <a:pt x="1178" y="3220"/>
                  </a:lnTo>
                  <a:lnTo>
                    <a:pt x="1171" y="3222"/>
                  </a:lnTo>
                  <a:lnTo>
                    <a:pt x="1165" y="3223"/>
                  </a:lnTo>
                  <a:lnTo>
                    <a:pt x="1159" y="3223"/>
                  </a:lnTo>
                  <a:lnTo>
                    <a:pt x="1152" y="3223"/>
                  </a:lnTo>
                  <a:lnTo>
                    <a:pt x="1146" y="3222"/>
                  </a:lnTo>
                  <a:lnTo>
                    <a:pt x="1141" y="3220"/>
                  </a:lnTo>
                  <a:lnTo>
                    <a:pt x="1134" y="3218"/>
                  </a:lnTo>
                  <a:lnTo>
                    <a:pt x="1129" y="3216"/>
                  </a:lnTo>
                  <a:lnTo>
                    <a:pt x="1124" y="3212"/>
                  </a:lnTo>
                  <a:lnTo>
                    <a:pt x="1119" y="3208"/>
                  </a:lnTo>
                  <a:lnTo>
                    <a:pt x="1115" y="3205"/>
                  </a:lnTo>
                  <a:lnTo>
                    <a:pt x="1111" y="3200"/>
                  </a:lnTo>
                  <a:lnTo>
                    <a:pt x="1107" y="3195"/>
                  </a:lnTo>
                  <a:lnTo>
                    <a:pt x="1103" y="3190"/>
                  </a:lnTo>
                  <a:lnTo>
                    <a:pt x="1101" y="3185"/>
                  </a:lnTo>
                  <a:lnTo>
                    <a:pt x="1099" y="3180"/>
                  </a:lnTo>
                  <a:lnTo>
                    <a:pt x="1098" y="3173"/>
                  </a:lnTo>
                  <a:lnTo>
                    <a:pt x="1097" y="3167"/>
                  </a:lnTo>
                  <a:lnTo>
                    <a:pt x="1096" y="3160"/>
                  </a:lnTo>
                  <a:lnTo>
                    <a:pt x="1096" y="1768"/>
                  </a:lnTo>
                  <a:lnTo>
                    <a:pt x="1097" y="1764"/>
                  </a:lnTo>
                  <a:lnTo>
                    <a:pt x="1097" y="1737"/>
                  </a:lnTo>
                  <a:lnTo>
                    <a:pt x="1097" y="1713"/>
                  </a:lnTo>
                  <a:lnTo>
                    <a:pt x="1099" y="1688"/>
                  </a:lnTo>
                  <a:lnTo>
                    <a:pt x="1101" y="1665"/>
                  </a:lnTo>
                  <a:lnTo>
                    <a:pt x="1104" y="1642"/>
                  </a:lnTo>
                  <a:lnTo>
                    <a:pt x="1108" y="1620"/>
                  </a:lnTo>
                  <a:lnTo>
                    <a:pt x="1113" y="1598"/>
                  </a:lnTo>
                  <a:lnTo>
                    <a:pt x="1118" y="1577"/>
                  </a:lnTo>
                  <a:lnTo>
                    <a:pt x="1124" y="1557"/>
                  </a:lnTo>
                  <a:lnTo>
                    <a:pt x="1131" y="1538"/>
                  </a:lnTo>
                  <a:lnTo>
                    <a:pt x="1138" y="1519"/>
                  </a:lnTo>
                  <a:lnTo>
                    <a:pt x="1146" y="1501"/>
                  </a:lnTo>
                  <a:lnTo>
                    <a:pt x="1155" y="1483"/>
                  </a:lnTo>
                  <a:lnTo>
                    <a:pt x="1165" y="1466"/>
                  </a:lnTo>
                  <a:lnTo>
                    <a:pt x="1174" y="1449"/>
                  </a:lnTo>
                  <a:lnTo>
                    <a:pt x="1186" y="1433"/>
                  </a:lnTo>
                  <a:lnTo>
                    <a:pt x="1197" y="1417"/>
                  </a:lnTo>
                  <a:lnTo>
                    <a:pt x="1209" y="1402"/>
                  </a:lnTo>
                  <a:lnTo>
                    <a:pt x="1222" y="1388"/>
                  </a:lnTo>
                  <a:lnTo>
                    <a:pt x="1236" y="1374"/>
                  </a:lnTo>
                  <a:lnTo>
                    <a:pt x="1250" y="1360"/>
                  </a:lnTo>
                  <a:lnTo>
                    <a:pt x="1264" y="1346"/>
                  </a:lnTo>
                  <a:lnTo>
                    <a:pt x="1279" y="1334"/>
                  </a:lnTo>
                  <a:lnTo>
                    <a:pt x="1295" y="1321"/>
                  </a:lnTo>
                  <a:lnTo>
                    <a:pt x="1311" y="1309"/>
                  </a:lnTo>
                  <a:lnTo>
                    <a:pt x="1328" y="1298"/>
                  </a:lnTo>
                  <a:lnTo>
                    <a:pt x="1346" y="1286"/>
                  </a:lnTo>
                  <a:lnTo>
                    <a:pt x="1364" y="1275"/>
                  </a:lnTo>
                  <a:lnTo>
                    <a:pt x="1402" y="1254"/>
                  </a:lnTo>
                  <a:lnTo>
                    <a:pt x="1441" y="1234"/>
                  </a:lnTo>
                  <a:lnTo>
                    <a:pt x="1446" y="1232"/>
                  </a:lnTo>
                  <a:lnTo>
                    <a:pt x="3398" y="315"/>
                  </a:lnTo>
                  <a:lnTo>
                    <a:pt x="3425" y="301"/>
                  </a:lnTo>
                  <a:lnTo>
                    <a:pt x="3452" y="288"/>
                  </a:lnTo>
                  <a:lnTo>
                    <a:pt x="3478" y="278"/>
                  </a:lnTo>
                  <a:lnTo>
                    <a:pt x="3506" y="268"/>
                  </a:lnTo>
                  <a:lnTo>
                    <a:pt x="3532" y="260"/>
                  </a:lnTo>
                  <a:lnTo>
                    <a:pt x="3559" y="252"/>
                  </a:lnTo>
                  <a:lnTo>
                    <a:pt x="3585" y="246"/>
                  </a:lnTo>
                  <a:lnTo>
                    <a:pt x="3612" y="240"/>
                  </a:lnTo>
                  <a:lnTo>
                    <a:pt x="3637" y="235"/>
                  </a:lnTo>
                  <a:lnTo>
                    <a:pt x="3663" y="231"/>
                  </a:lnTo>
                  <a:lnTo>
                    <a:pt x="3689" y="229"/>
                  </a:lnTo>
                  <a:lnTo>
                    <a:pt x="3715" y="226"/>
                  </a:lnTo>
                  <a:lnTo>
                    <a:pt x="3742" y="224"/>
                  </a:lnTo>
                  <a:lnTo>
                    <a:pt x="3768" y="223"/>
                  </a:lnTo>
                  <a:lnTo>
                    <a:pt x="3795" y="222"/>
                  </a:lnTo>
                  <a:lnTo>
                    <a:pt x="3822" y="220"/>
                  </a:lnTo>
                  <a:lnTo>
                    <a:pt x="3829" y="222"/>
                  </a:lnTo>
                  <a:lnTo>
                    <a:pt x="3835" y="223"/>
                  </a:lnTo>
                  <a:lnTo>
                    <a:pt x="3840" y="224"/>
                  </a:lnTo>
                  <a:lnTo>
                    <a:pt x="3847" y="226"/>
                  </a:lnTo>
                  <a:lnTo>
                    <a:pt x="3852" y="228"/>
                  </a:lnTo>
                  <a:lnTo>
                    <a:pt x="3857" y="231"/>
                  </a:lnTo>
                  <a:lnTo>
                    <a:pt x="3862" y="234"/>
                  </a:lnTo>
                  <a:lnTo>
                    <a:pt x="3866" y="238"/>
                  </a:lnTo>
                  <a:lnTo>
                    <a:pt x="3870" y="243"/>
                  </a:lnTo>
                  <a:lnTo>
                    <a:pt x="3874" y="248"/>
                  </a:lnTo>
                  <a:lnTo>
                    <a:pt x="3877" y="252"/>
                  </a:lnTo>
                  <a:lnTo>
                    <a:pt x="3880" y="258"/>
                  </a:lnTo>
                  <a:lnTo>
                    <a:pt x="3882" y="264"/>
                  </a:lnTo>
                  <a:lnTo>
                    <a:pt x="3884" y="269"/>
                  </a:lnTo>
                  <a:lnTo>
                    <a:pt x="3885" y="276"/>
                  </a:lnTo>
                  <a:lnTo>
                    <a:pt x="3885" y="282"/>
                  </a:lnTo>
                  <a:lnTo>
                    <a:pt x="3885" y="288"/>
                  </a:lnTo>
                  <a:lnTo>
                    <a:pt x="3884" y="295"/>
                  </a:lnTo>
                  <a:lnTo>
                    <a:pt x="3883" y="301"/>
                  </a:lnTo>
                  <a:lnTo>
                    <a:pt x="3881" y="306"/>
                  </a:lnTo>
                  <a:lnTo>
                    <a:pt x="3879" y="312"/>
                  </a:lnTo>
                  <a:lnTo>
                    <a:pt x="3875" y="317"/>
                  </a:lnTo>
                  <a:lnTo>
                    <a:pt x="3871" y="322"/>
                  </a:lnTo>
                  <a:lnTo>
                    <a:pt x="3868" y="326"/>
                  </a:lnTo>
                  <a:lnTo>
                    <a:pt x="3864" y="331"/>
                  </a:lnTo>
                  <a:lnTo>
                    <a:pt x="3858" y="334"/>
                  </a:lnTo>
                  <a:lnTo>
                    <a:pt x="3853" y="337"/>
                  </a:lnTo>
                  <a:lnTo>
                    <a:pt x="3848" y="340"/>
                  </a:lnTo>
                  <a:lnTo>
                    <a:pt x="3842" y="342"/>
                  </a:lnTo>
                  <a:lnTo>
                    <a:pt x="3836" y="343"/>
                  </a:lnTo>
                  <a:lnTo>
                    <a:pt x="3831" y="344"/>
                  </a:lnTo>
                  <a:lnTo>
                    <a:pt x="3824" y="344"/>
                  </a:lnTo>
                  <a:lnTo>
                    <a:pt x="3800" y="345"/>
                  </a:lnTo>
                  <a:lnTo>
                    <a:pt x="3776" y="347"/>
                  </a:lnTo>
                  <a:lnTo>
                    <a:pt x="3752" y="348"/>
                  </a:lnTo>
                  <a:lnTo>
                    <a:pt x="3728" y="350"/>
                  </a:lnTo>
                  <a:lnTo>
                    <a:pt x="3705" y="352"/>
                  </a:lnTo>
                  <a:lnTo>
                    <a:pt x="3681" y="354"/>
                  </a:lnTo>
                  <a:lnTo>
                    <a:pt x="3658" y="358"/>
                  </a:lnTo>
                  <a:lnTo>
                    <a:pt x="3635" y="361"/>
                  </a:lnTo>
                  <a:lnTo>
                    <a:pt x="3613" y="367"/>
                  </a:lnTo>
                  <a:lnTo>
                    <a:pt x="3590" y="372"/>
                  </a:lnTo>
                  <a:lnTo>
                    <a:pt x="3568" y="378"/>
                  </a:lnTo>
                  <a:lnTo>
                    <a:pt x="3546" y="386"/>
                  </a:lnTo>
                  <a:lnTo>
                    <a:pt x="3523" y="393"/>
                  </a:lnTo>
                  <a:lnTo>
                    <a:pt x="3500" y="403"/>
                  </a:lnTo>
                  <a:lnTo>
                    <a:pt x="3478" y="413"/>
                  </a:lnTo>
                  <a:lnTo>
                    <a:pt x="3456" y="424"/>
                  </a:lnTo>
                  <a:lnTo>
                    <a:pt x="3455" y="424"/>
                  </a:lnTo>
                  <a:lnTo>
                    <a:pt x="3453" y="426"/>
                  </a:lnTo>
                  <a:lnTo>
                    <a:pt x="1499" y="1344"/>
                  </a:lnTo>
                  <a:lnTo>
                    <a:pt x="1495" y="1345"/>
                  </a:lnTo>
                  <a:lnTo>
                    <a:pt x="1463" y="1362"/>
                  </a:lnTo>
                  <a:lnTo>
                    <a:pt x="1431" y="1380"/>
                  </a:lnTo>
                  <a:lnTo>
                    <a:pt x="1402" y="1398"/>
                  </a:lnTo>
                  <a:lnTo>
                    <a:pt x="1375" y="1417"/>
                  </a:lnTo>
                  <a:lnTo>
                    <a:pt x="1362" y="1427"/>
                  </a:lnTo>
                  <a:lnTo>
                    <a:pt x="1349" y="1437"/>
                  </a:lnTo>
                  <a:lnTo>
                    <a:pt x="1338" y="1447"/>
                  </a:lnTo>
                  <a:lnTo>
                    <a:pt x="1326" y="1459"/>
                  </a:lnTo>
                  <a:lnTo>
                    <a:pt x="1315" y="1469"/>
                  </a:lnTo>
                  <a:lnTo>
                    <a:pt x="1306" y="1481"/>
                  </a:lnTo>
                  <a:lnTo>
                    <a:pt x="1296" y="1492"/>
                  </a:lnTo>
                  <a:lnTo>
                    <a:pt x="1287" y="1504"/>
                  </a:lnTo>
                  <a:lnTo>
                    <a:pt x="1279" y="1517"/>
                  </a:lnTo>
                  <a:lnTo>
                    <a:pt x="1271" y="1530"/>
                  </a:lnTo>
                  <a:lnTo>
                    <a:pt x="1264" y="1542"/>
                  </a:lnTo>
                  <a:lnTo>
                    <a:pt x="1257" y="1556"/>
                  </a:lnTo>
                  <a:lnTo>
                    <a:pt x="1252" y="1570"/>
                  </a:lnTo>
                  <a:lnTo>
                    <a:pt x="1245" y="1585"/>
                  </a:lnTo>
                  <a:lnTo>
                    <a:pt x="1241" y="1599"/>
                  </a:lnTo>
                  <a:lnTo>
                    <a:pt x="1237" y="1615"/>
                  </a:lnTo>
                  <a:lnTo>
                    <a:pt x="1233" y="1631"/>
                  </a:lnTo>
                  <a:lnTo>
                    <a:pt x="1229" y="1648"/>
                  </a:lnTo>
                  <a:lnTo>
                    <a:pt x="1226" y="1665"/>
                  </a:lnTo>
                  <a:lnTo>
                    <a:pt x="1224" y="1683"/>
                  </a:lnTo>
                  <a:lnTo>
                    <a:pt x="1222" y="1701"/>
                  </a:lnTo>
                  <a:lnTo>
                    <a:pt x="1221" y="1720"/>
                  </a:lnTo>
                  <a:lnTo>
                    <a:pt x="1221" y="1740"/>
                  </a:lnTo>
                  <a:lnTo>
                    <a:pt x="1221" y="1761"/>
                  </a:lnTo>
                  <a:lnTo>
                    <a:pt x="1221" y="1765"/>
                  </a:lnTo>
                  <a:lnTo>
                    <a:pt x="1221" y="1768"/>
                  </a:lnTo>
                  <a:lnTo>
                    <a:pt x="1221" y="3160"/>
                  </a:lnTo>
                  <a:close/>
                  <a:moveTo>
                    <a:pt x="4740" y="3772"/>
                  </a:moveTo>
                  <a:lnTo>
                    <a:pt x="4740" y="3048"/>
                  </a:lnTo>
                  <a:lnTo>
                    <a:pt x="4824" y="2977"/>
                  </a:lnTo>
                  <a:lnTo>
                    <a:pt x="4839" y="2963"/>
                  </a:lnTo>
                  <a:lnTo>
                    <a:pt x="4855" y="2949"/>
                  </a:lnTo>
                  <a:lnTo>
                    <a:pt x="4869" y="2934"/>
                  </a:lnTo>
                  <a:lnTo>
                    <a:pt x="4882" y="2919"/>
                  </a:lnTo>
                  <a:lnTo>
                    <a:pt x="4893" y="2903"/>
                  </a:lnTo>
                  <a:lnTo>
                    <a:pt x="4904" y="2887"/>
                  </a:lnTo>
                  <a:lnTo>
                    <a:pt x="4913" y="2870"/>
                  </a:lnTo>
                  <a:lnTo>
                    <a:pt x="4922" y="2853"/>
                  </a:lnTo>
                  <a:lnTo>
                    <a:pt x="4930" y="2836"/>
                  </a:lnTo>
                  <a:lnTo>
                    <a:pt x="4937" y="2819"/>
                  </a:lnTo>
                  <a:lnTo>
                    <a:pt x="4942" y="2801"/>
                  </a:lnTo>
                  <a:lnTo>
                    <a:pt x="4947" y="2784"/>
                  </a:lnTo>
                  <a:lnTo>
                    <a:pt x="4950" y="2766"/>
                  </a:lnTo>
                  <a:lnTo>
                    <a:pt x="4954" y="2748"/>
                  </a:lnTo>
                  <a:lnTo>
                    <a:pt x="4955" y="2730"/>
                  </a:lnTo>
                  <a:lnTo>
                    <a:pt x="4956" y="2712"/>
                  </a:lnTo>
                  <a:lnTo>
                    <a:pt x="4955" y="2696"/>
                  </a:lnTo>
                  <a:lnTo>
                    <a:pt x="4954" y="2678"/>
                  </a:lnTo>
                  <a:lnTo>
                    <a:pt x="4951" y="2660"/>
                  </a:lnTo>
                  <a:lnTo>
                    <a:pt x="4947" y="2642"/>
                  </a:lnTo>
                  <a:lnTo>
                    <a:pt x="4943" y="2625"/>
                  </a:lnTo>
                  <a:lnTo>
                    <a:pt x="4938" y="2607"/>
                  </a:lnTo>
                  <a:lnTo>
                    <a:pt x="4931" y="2590"/>
                  </a:lnTo>
                  <a:lnTo>
                    <a:pt x="4924" y="2573"/>
                  </a:lnTo>
                  <a:lnTo>
                    <a:pt x="4914" y="2556"/>
                  </a:lnTo>
                  <a:lnTo>
                    <a:pt x="4905" y="2540"/>
                  </a:lnTo>
                  <a:lnTo>
                    <a:pt x="4894" y="2523"/>
                  </a:lnTo>
                  <a:lnTo>
                    <a:pt x="4883" y="2508"/>
                  </a:lnTo>
                  <a:lnTo>
                    <a:pt x="4870" y="2492"/>
                  </a:lnTo>
                  <a:lnTo>
                    <a:pt x="4856" y="2477"/>
                  </a:lnTo>
                  <a:lnTo>
                    <a:pt x="4841" y="2464"/>
                  </a:lnTo>
                  <a:lnTo>
                    <a:pt x="4826" y="2450"/>
                  </a:lnTo>
                  <a:lnTo>
                    <a:pt x="4543" y="2214"/>
                  </a:lnTo>
                  <a:lnTo>
                    <a:pt x="4544" y="2213"/>
                  </a:lnTo>
                  <a:lnTo>
                    <a:pt x="4087" y="1832"/>
                  </a:lnTo>
                  <a:lnTo>
                    <a:pt x="4065" y="1815"/>
                  </a:lnTo>
                  <a:lnTo>
                    <a:pt x="4043" y="1801"/>
                  </a:lnTo>
                  <a:lnTo>
                    <a:pt x="4019" y="1786"/>
                  </a:lnTo>
                  <a:lnTo>
                    <a:pt x="3995" y="1773"/>
                  </a:lnTo>
                  <a:lnTo>
                    <a:pt x="3988" y="1770"/>
                  </a:lnTo>
                  <a:lnTo>
                    <a:pt x="3985" y="1769"/>
                  </a:lnTo>
                  <a:lnTo>
                    <a:pt x="3978" y="1766"/>
                  </a:lnTo>
                  <a:lnTo>
                    <a:pt x="3978" y="1766"/>
                  </a:lnTo>
                  <a:lnTo>
                    <a:pt x="3954" y="1756"/>
                  </a:lnTo>
                  <a:lnTo>
                    <a:pt x="3929" y="1748"/>
                  </a:lnTo>
                  <a:lnTo>
                    <a:pt x="3904" y="1740"/>
                  </a:lnTo>
                  <a:lnTo>
                    <a:pt x="3877" y="1734"/>
                  </a:lnTo>
                  <a:lnTo>
                    <a:pt x="3852" y="1730"/>
                  </a:lnTo>
                  <a:lnTo>
                    <a:pt x="3826" y="1725"/>
                  </a:lnTo>
                  <a:lnTo>
                    <a:pt x="3799" y="1723"/>
                  </a:lnTo>
                  <a:lnTo>
                    <a:pt x="3773" y="1723"/>
                  </a:lnTo>
                  <a:lnTo>
                    <a:pt x="3769" y="1723"/>
                  </a:lnTo>
                  <a:lnTo>
                    <a:pt x="3767" y="1723"/>
                  </a:lnTo>
                  <a:lnTo>
                    <a:pt x="3765" y="1723"/>
                  </a:lnTo>
                  <a:lnTo>
                    <a:pt x="3739" y="1723"/>
                  </a:lnTo>
                  <a:lnTo>
                    <a:pt x="3712" y="1725"/>
                  </a:lnTo>
                  <a:lnTo>
                    <a:pt x="3686" y="1730"/>
                  </a:lnTo>
                  <a:lnTo>
                    <a:pt x="3659" y="1734"/>
                  </a:lnTo>
                  <a:lnTo>
                    <a:pt x="3634" y="1740"/>
                  </a:lnTo>
                  <a:lnTo>
                    <a:pt x="3608" y="1748"/>
                  </a:lnTo>
                  <a:lnTo>
                    <a:pt x="3583" y="1756"/>
                  </a:lnTo>
                  <a:lnTo>
                    <a:pt x="3559" y="1766"/>
                  </a:lnTo>
                  <a:lnTo>
                    <a:pt x="3559" y="1766"/>
                  </a:lnTo>
                  <a:lnTo>
                    <a:pt x="3552" y="1769"/>
                  </a:lnTo>
                  <a:lnTo>
                    <a:pt x="3549" y="1770"/>
                  </a:lnTo>
                  <a:lnTo>
                    <a:pt x="3543" y="1773"/>
                  </a:lnTo>
                  <a:lnTo>
                    <a:pt x="3518" y="1786"/>
                  </a:lnTo>
                  <a:lnTo>
                    <a:pt x="3495" y="1801"/>
                  </a:lnTo>
                  <a:lnTo>
                    <a:pt x="3472" y="1815"/>
                  </a:lnTo>
                  <a:lnTo>
                    <a:pt x="3451" y="1832"/>
                  </a:lnTo>
                  <a:lnTo>
                    <a:pt x="2994" y="2213"/>
                  </a:lnTo>
                  <a:lnTo>
                    <a:pt x="2995" y="2214"/>
                  </a:lnTo>
                  <a:lnTo>
                    <a:pt x="2711" y="2450"/>
                  </a:lnTo>
                  <a:lnTo>
                    <a:pt x="2695" y="2464"/>
                  </a:lnTo>
                  <a:lnTo>
                    <a:pt x="2681" y="2477"/>
                  </a:lnTo>
                  <a:lnTo>
                    <a:pt x="2667" y="2492"/>
                  </a:lnTo>
                  <a:lnTo>
                    <a:pt x="2654" y="2508"/>
                  </a:lnTo>
                  <a:lnTo>
                    <a:pt x="2642" y="2523"/>
                  </a:lnTo>
                  <a:lnTo>
                    <a:pt x="2632" y="2540"/>
                  </a:lnTo>
                  <a:lnTo>
                    <a:pt x="2622" y="2556"/>
                  </a:lnTo>
                  <a:lnTo>
                    <a:pt x="2614" y="2573"/>
                  </a:lnTo>
                  <a:lnTo>
                    <a:pt x="2606" y="2590"/>
                  </a:lnTo>
                  <a:lnTo>
                    <a:pt x="2600" y="2607"/>
                  </a:lnTo>
                  <a:lnTo>
                    <a:pt x="2594" y="2625"/>
                  </a:lnTo>
                  <a:lnTo>
                    <a:pt x="2589" y="2642"/>
                  </a:lnTo>
                  <a:lnTo>
                    <a:pt x="2586" y="2660"/>
                  </a:lnTo>
                  <a:lnTo>
                    <a:pt x="2584" y="2678"/>
                  </a:lnTo>
                  <a:lnTo>
                    <a:pt x="2582" y="2696"/>
                  </a:lnTo>
                  <a:lnTo>
                    <a:pt x="2582" y="2712"/>
                  </a:lnTo>
                  <a:lnTo>
                    <a:pt x="2582" y="2730"/>
                  </a:lnTo>
                  <a:lnTo>
                    <a:pt x="2584" y="2748"/>
                  </a:lnTo>
                  <a:lnTo>
                    <a:pt x="2586" y="2766"/>
                  </a:lnTo>
                  <a:lnTo>
                    <a:pt x="2591" y="2784"/>
                  </a:lnTo>
                  <a:lnTo>
                    <a:pt x="2595" y="2801"/>
                  </a:lnTo>
                  <a:lnTo>
                    <a:pt x="2601" y="2819"/>
                  </a:lnTo>
                  <a:lnTo>
                    <a:pt x="2607" y="2836"/>
                  </a:lnTo>
                  <a:lnTo>
                    <a:pt x="2615" y="2853"/>
                  </a:lnTo>
                  <a:lnTo>
                    <a:pt x="2623" y="2870"/>
                  </a:lnTo>
                  <a:lnTo>
                    <a:pt x="2634" y="2887"/>
                  </a:lnTo>
                  <a:lnTo>
                    <a:pt x="2645" y="2903"/>
                  </a:lnTo>
                  <a:lnTo>
                    <a:pt x="2656" y="2919"/>
                  </a:lnTo>
                  <a:lnTo>
                    <a:pt x="2669" y="2934"/>
                  </a:lnTo>
                  <a:lnTo>
                    <a:pt x="2683" y="2949"/>
                  </a:lnTo>
                  <a:lnTo>
                    <a:pt x="2698" y="2963"/>
                  </a:lnTo>
                  <a:lnTo>
                    <a:pt x="2713" y="2977"/>
                  </a:lnTo>
                  <a:lnTo>
                    <a:pt x="2798" y="3048"/>
                  </a:lnTo>
                  <a:lnTo>
                    <a:pt x="2798" y="3772"/>
                  </a:lnTo>
                  <a:lnTo>
                    <a:pt x="1502" y="3772"/>
                  </a:lnTo>
                  <a:lnTo>
                    <a:pt x="1502" y="3423"/>
                  </a:lnTo>
                  <a:lnTo>
                    <a:pt x="886" y="3423"/>
                  </a:lnTo>
                  <a:lnTo>
                    <a:pt x="803" y="3423"/>
                  </a:lnTo>
                  <a:lnTo>
                    <a:pt x="0" y="3423"/>
                  </a:lnTo>
                  <a:lnTo>
                    <a:pt x="334" y="4573"/>
                  </a:lnTo>
                  <a:lnTo>
                    <a:pt x="0" y="4968"/>
                  </a:lnTo>
                  <a:lnTo>
                    <a:pt x="652" y="4968"/>
                  </a:lnTo>
                  <a:lnTo>
                    <a:pt x="652" y="5317"/>
                  </a:lnTo>
                  <a:lnTo>
                    <a:pt x="762" y="5317"/>
                  </a:lnTo>
                  <a:lnTo>
                    <a:pt x="1020" y="5317"/>
                  </a:lnTo>
                  <a:lnTo>
                    <a:pt x="2131" y="5317"/>
                  </a:lnTo>
                  <a:lnTo>
                    <a:pt x="5450" y="5317"/>
                  </a:lnTo>
                  <a:lnTo>
                    <a:pt x="6562" y="5317"/>
                  </a:lnTo>
                  <a:lnTo>
                    <a:pt x="6783" y="5317"/>
                  </a:lnTo>
                  <a:lnTo>
                    <a:pt x="6886" y="5317"/>
                  </a:lnTo>
                  <a:lnTo>
                    <a:pt x="6886" y="4968"/>
                  </a:lnTo>
                  <a:lnTo>
                    <a:pt x="7538" y="4968"/>
                  </a:lnTo>
                  <a:lnTo>
                    <a:pt x="7202" y="4573"/>
                  </a:lnTo>
                  <a:lnTo>
                    <a:pt x="7538" y="3423"/>
                  </a:lnTo>
                  <a:lnTo>
                    <a:pt x="6823" y="3423"/>
                  </a:lnTo>
                  <a:lnTo>
                    <a:pt x="6696" y="3423"/>
                  </a:lnTo>
                  <a:lnTo>
                    <a:pt x="6081" y="3423"/>
                  </a:lnTo>
                  <a:lnTo>
                    <a:pt x="6081" y="3772"/>
                  </a:lnTo>
                  <a:lnTo>
                    <a:pt x="4740" y="3772"/>
                  </a:lnTo>
                  <a:close/>
                  <a:moveTo>
                    <a:pt x="3380" y="3772"/>
                  </a:moveTo>
                  <a:lnTo>
                    <a:pt x="3380" y="3392"/>
                  </a:lnTo>
                  <a:lnTo>
                    <a:pt x="3380" y="3374"/>
                  </a:lnTo>
                  <a:lnTo>
                    <a:pt x="3381" y="3357"/>
                  </a:lnTo>
                  <a:lnTo>
                    <a:pt x="3383" y="3339"/>
                  </a:lnTo>
                  <a:lnTo>
                    <a:pt x="3386" y="3323"/>
                  </a:lnTo>
                  <a:lnTo>
                    <a:pt x="3390" y="3307"/>
                  </a:lnTo>
                  <a:lnTo>
                    <a:pt x="3394" y="3290"/>
                  </a:lnTo>
                  <a:lnTo>
                    <a:pt x="3400" y="3274"/>
                  </a:lnTo>
                  <a:lnTo>
                    <a:pt x="3406" y="3258"/>
                  </a:lnTo>
                  <a:lnTo>
                    <a:pt x="3414" y="3243"/>
                  </a:lnTo>
                  <a:lnTo>
                    <a:pt x="3421" y="3228"/>
                  </a:lnTo>
                  <a:lnTo>
                    <a:pt x="3429" y="3213"/>
                  </a:lnTo>
                  <a:lnTo>
                    <a:pt x="3438" y="3200"/>
                  </a:lnTo>
                  <a:lnTo>
                    <a:pt x="3448" y="3186"/>
                  </a:lnTo>
                  <a:lnTo>
                    <a:pt x="3458" y="3173"/>
                  </a:lnTo>
                  <a:lnTo>
                    <a:pt x="3469" y="3160"/>
                  </a:lnTo>
                  <a:lnTo>
                    <a:pt x="3480" y="3149"/>
                  </a:lnTo>
                  <a:lnTo>
                    <a:pt x="3493" y="3137"/>
                  </a:lnTo>
                  <a:lnTo>
                    <a:pt x="3505" y="3127"/>
                  </a:lnTo>
                  <a:lnTo>
                    <a:pt x="3518" y="3116"/>
                  </a:lnTo>
                  <a:lnTo>
                    <a:pt x="3532" y="3106"/>
                  </a:lnTo>
                  <a:lnTo>
                    <a:pt x="3546" y="3097"/>
                  </a:lnTo>
                  <a:lnTo>
                    <a:pt x="3560" y="3088"/>
                  </a:lnTo>
                  <a:lnTo>
                    <a:pt x="3575" y="3081"/>
                  </a:lnTo>
                  <a:lnTo>
                    <a:pt x="3590" y="3075"/>
                  </a:lnTo>
                  <a:lnTo>
                    <a:pt x="3606" y="3068"/>
                  </a:lnTo>
                  <a:lnTo>
                    <a:pt x="3622" y="3063"/>
                  </a:lnTo>
                  <a:lnTo>
                    <a:pt x="3638" y="3058"/>
                  </a:lnTo>
                  <a:lnTo>
                    <a:pt x="3655" y="3055"/>
                  </a:lnTo>
                  <a:lnTo>
                    <a:pt x="3672" y="3051"/>
                  </a:lnTo>
                  <a:lnTo>
                    <a:pt x="3689" y="3049"/>
                  </a:lnTo>
                  <a:lnTo>
                    <a:pt x="3707" y="3047"/>
                  </a:lnTo>
                  <a:lnTo>
                    <a:pt x="3724" y="3047"/>
                  </a:lnTo>
                  <a:lnTo>
                    <a:pt x="3752" y="3047"/>
                  </a:lnTo>
                  <a:lnTo>
                    <a:pt x="3766" y="3047"/>
                  </a:lnTo>
                  <a:lnTo>
                    <a:pt x="3769" y="3047"/>
                  </a:lnTo>
                  <a:lnTo>
                    <a:pt x="3768" y="3047"/>
                  </a:lnTo>
                  <a:lnTo>
                    <a:pt x="3767" y="3047"/>
                  </a:lnTo>
                  <a:lnTo>
                    <a:pt x="3772" y="3047"/>
                  </a:lnTo>
                  <a:lnTo>
                    <a:pt x="3784" y="3047"/>
                  </a:lnTo>
                  <a:lnTo>
                    <a:pt x="3813" y="3047"/>
                  </a:lnTo>
                  <a:lnTo>
                    <a:pt x="3831" y="3047"/>
                  </a:lnTo>
                  <a:lnTo>
                    <a:pt x="3848" y="3049"/>
                  </a:lnTo>
                  <a:lnTo>
                    <a:pt x="3866" y="3051"/>
                  </a:lnTo>
                  <a:lnTo>
                    <a:pt x="3883" y="3055"/>
                  </a:lnTo>
                  <a:lnTo>
                    <a:pt x="3899" y="3058"/>
                  </a:lnTo>
                  <a:lnTo>
                    <a:pt x="3916" y="3063"/>
                  </a:lnTo>
                  <a:lnTo>
                    <a:pt x="3931" y="3068"/>
                  </a:lnTo>
                  <a:lnTo>
                    <a:pt x="3947" y="3075"/>
                  </a:lnTo>
                  <a:lnTo>
                    <a:pt x="3962" y="3081"/>
                  </a:lnTo>
                  <a:lnTo>
                    <a:pt x="3977" y="3088"/>
                  </a:lnTo>
                  <a:lnTo>
                    <a:pt x="3992" y="3097"/>
                  </a:lnTo>
                  <a:lnTo>
                    <a:pt x="4006" y="3106"/>
                  </a:lnTo>
                  <a:lnTo>
                    <a:pt x="4019" y="3116"/>
                  </a:lnTo>
                  <a:lnTo>
                    <a:pt x="4032" y="3127"/>
                  </a:lnTo>
                  <a:lnTo>
                    <a:pt x="4045" y="3137"/>
                  </a:lnTo>
                  <a:lnTo>
                    <a:pt x="4056" y="3149"/>
                  </a:lnTo>
                  <a:lnTo>
                    <a:pt x="4068" y="3160"/>
                  </a:lnTo>
                  <a:lnTo>
                    <a:pt x="4079" y="3173"/>
                  </a:lnTo>
                  <a:lnTo>
                    <a:pt x="4089" y="3186"/>
                  </a:lnTo>
                  <a:lnTo>
                    <a:pt x="4099" y="3200"/>
                  </a:lnTo>
                  <a:lnTo>
                    <a:pt x="4108" y="3213"/>
                  </a:lnTo>
                  <a:lnTo>
                    <a:pt x="4116" y="3228"/>
                  </a:lnTo>
                  <a:lnTo>
                    <a:pt x="4124" y="3243"/>
                  </a:lnTo>
                  <a:lnTo>
                    <a:pt x="4131" y="3258"/>
                  </a:lnTo>
                  <a:lnTo>
                    <a:pt x="4137" y="3274"/>
                  </a:lnTo>
                  <a:lnTo>
                    <a:pt x="4142" y="3290"/>
                  </a:lnTo>
                  <a:lnTo>
                    <a:pt x="4148" y="3307"/>
                  </a:lnTo>
                  <a:lnTo>
                    <a:pt x="4151" y="3323"/>
                  </a:lnTo>
                  <a:lnTo>
                    <a:pt x="4154" y="3339"/>
                  </a:lnTo>
                  <a:lnTo>
                    <a:pt x="4156" y="3357"/>
                  </a:lnTo>
                  <a:lnTo>
                    <a:pt x="4157" y="3374"/>
                  </a:lnTo>
                  <a:lnTo>
                    <a:pt x="4158" y="3392"/>
                  </a:lnTo>
                  <a:lnTo>
                    <a:pt x="4158" y="3772"/>
                  </a:lnTo>
                  <a:lnTo>
                    <a:pt x="3380" y="3772"/>
                  </a:lnTo>
                  <a:close/>
                  <a:moveTo>
                    <a:pt x="652" y="4790"/>
                  </a:moveTo>
                  <a:lnTo>
                    <a:pt x="383" y="4790"/>
                  </a:lnTo>
                  <a:lnTo>
                    <a:pt x="533" y="4616"/>
                  </a:lnTo>
                  <a:lnTo>
                    <a:pt x="236" y="3601"/>
                  </a:lnTo>
                  <a:lnTo>
                    <a:pt x="886" y="3601"/>
                  </a:lnTo>
                  <a:lnTo>
                    <a:pt x="1042" y="3601"/>
                  </a:lnTo>
                  <a:lnTo>
                    <a:pt x="652" y="3772"/>
                  </a:lnTo>
                  <a:lnTo>
                    <a:pt x="652" y="4790"/>
                  </a:lnTo>
                  <a:close/>
                  <a:moveTo>
                    <a:pt x="6886" y="3772"/>
                  </a:moveTo>
                  <a:lnTo>
                    <a:pt x="6886" y="3772"/>
                  </a:lnTo>
                  <a:lnTo>
                    <a:pt x="6496" y="3601"/>
                  </a:lnTo>
                  <a:lnTo>
                    <a:pt x="6696" y="3601"/>
                  </a:lnTo>
                  <a:lnTo>
                    <a:pt x="7301" y="3601"/>
                  </a:lnTo>
                  <a:lnTo>
                    <a:pt x="7005" y="4616"/>
                  </a:lnTo>
                  <a:lnTo>
                    <a:pt x="7154" y="4790"/>
                  </a:lnTo>
                  <a:lnTo>
                    <a:pt x="6886" y="4790"/>
                  </a:lnTo>
                  <a:lnTo>
                    <a:pt x="6886" y="3772"/>
                  </a:lnTo>
                  <a:close/>
                  <a:moveTo>
                    <a:pt x="1129" y="5455"/>
                  </a:moveTo>
                  <a:lnTo>
                    <a:pt x="1146" y="5472"/>
                  </a:lnTo>
                  <a:lnTo>
                    <a:pt x="1164" y="5489"/>
                  </a:lnTo>
                  <a:lnTo>
                    <a:pt x="1183" y="5506"/>
                  </a:lnTo>
                  <a:lnTo>
                    <a:pt x="1202" y="5522"/>
                  </a:lnTo>
                  <a:lnTo>
                    <a:pt x="1222" y="5538"/>
                  </a:lnTo>
                  <a:lnTo>
                    <a:pt x="1243" y="5553"/>
                  </a:lnTo>
                  <a:lnTo>
                    <a:pt x="1264" y="5568"/>
                  </a:lnTo>
                  <a:lnTo>
                    <a:pt x="1287" y="5583"/>
                  </a:lnTo>
                  <a:lnTo>
                    <a:pt x="1310" y="5597"/>
                  </a:lnTo>
                  <a:lnTo>
                    <a:pt x="1333" y="5612"/>
                  </a:lnTo>
                  <a:lnTo>
                    <a:pt x="1358" y="5626"/>
                  </a:lnTo>
                  <a:lnTo>
                    <a:pt x="1383" y="5640"/>
                  </a:lnTo>
                  <a:lnTo>
                    <a:pt x="1435" y="5667"/>
                  </a:lnTo>
                  <a:lnTo>
                    <a:pt x="1491" y="5694"/>
                  </a:lnTo>
                  <a:lnTo>
                    <a:pt x="2855" y="6369"/>
                  </a:lnTo>
                  <a:lnTo>
                    <a:pt x="3034" y="6457"/>
                  </a:lnTo>
                  <a:lnTo>
                    <a:pt x="3191" y="6533"/>
                  </a:lnTo>
                  <a:lnTo>
                    <a:pt x="3262" y="6565"/>
                  </a:lnTo>
                  <a:lnTo>
                    <a:pt x="3329" y="6595"/>
                  </a:lnTo>
                  <a:lnTo>
                    <a:pt x="3392" y="6620"/>
                  </a:lnTo>
                  <a:lnTo>
                    <a:pt x="3452" y="6644"/>
                  </a:lnTo>
                  <a:lnTo>
                    <a:pt x="3508" y="6664"/>
                  </a:lnTo>
                  <a:lnTo>
                    <a:pt x="3562" y="6681"/>
                  </a:lnTo>
                  <a:lnTo>
                    <a:pt x="3613" y="6695"/>
                  </a:lnTo>
                  <a:lnTo>
                    <a:pt x="3662" y="6706"/>
                  </a:lnTo>
                  <a:lnTo>
                    <a:pt x="3710" y="6714"/>
                  </a:lnTo>
                  <a:lnTo>
                    <a:pt x="3757" y="6718"/>
                  </a:lnTo>
                  <a:lnTo>
                    <a:pt x="3803" y="6720"/>
                  </a:lnTo>
                  <a:lnTo>
                    <a:pt x="3849" y="6719"/>
                  </a:lnTo>
                  <a:lnTo>
                    <a:pt x="3894" y="6715"/>
                  </a:lnTo>
                  <a:lnTo>
                    <a:pt x="3940" y="6707"/>
                  </a:lnTo>
                  <a:lnTo>
                    <a:pt x="3987" y="6698"/>
                  </a:lnTo>
                  <a:lnTo>
                    <a:pt x="4035" y="6684"/>
                  </a:lnTo>
                  <a:lnTo>
                    <a:pt x="4085" y="6668"/>
                  </a:lnTo>
                  <a:lnTo>
                    <a:pt x="4136" y="6650"/>
                  </a:lnTo>
                  <a:lnTo>
                    <a:pt x="4190" y="6628"/>
                  </a:lnTo>
                  <a:lnTo>
                    <a:pt x="4247" y="6604"/>
                  </a:lnTo>
                  <a:lnTo>
                    <a:pt x="4306" y="6577"/>
                  </a:lnTo>
                  <a:lnTo>
                    <a:pt x="4370" y="6546"/>
                  </a:lnTo>
                  <a:lnTo>
                    <a:pt x="4438" y="6513"/>
                  </a:lnTo>
                  <a:lnTo>
                    <a:pt x="4510" y="6479"/>
                  </a:lnTo>
                  <a:lnTo>
                    <a:pt x="4668" y="6399"/>
                  </a:lnTo>
                  <a:lnTo>
                    <a:pt x="4848" y="6309"/>
                  </a:lnTo>
                  <a:lnTo>
                    <a:pt x="6091" y="5694"/>
                  </a:lnTo>
                  <a:lnTo>
                    <a:pt x="6146" y="5667"/>
                  </a:lnTo>
                  <a:lnTo>
                    <a:pt x="6199" y="5640"/>
                  </a:lnTo>
                  <a:lnTo>
                    <a:pt x="6224" y="5626"/>
                  </a:lnTo>
                  <a:lnTo>
                    <a:pt x="6248" y="5612"/>
                  </a:lnTo>
                  <a:lnTo>
                    <a:pt x="6272" y="5597"/>
                  </a:lnTo>
                  <a:lnTo>
                    <a:pt x="6295" y="5583"/>
                  </a:lnTo>
                  <a:lnTo>
                    <a:pt x="6317" y="5568"/>
                  </a:lnTo>
                  <a:lnTo>
                    <a:pt x="6339" y="5553"/>
                  </a:lnTo>
                  <a:lnTo>
                    <a:pt x="6359" y="5538"/>
                  </a:lnTo>
                  <a:lnTo>
                    <a:pt x="6379" y="5522"/>
                  </a:lnTo>
                  <a:lnTo>
                    <a:pt x="6398" y="5506"/>
                  </a:lnTo>
                  <a:lnTo>
                    <a:pt x="6417" y="5489"/>
                  </a:lnTo>
                  <a:lnTo>
                    <a:pt x="6435" y="5472"/>
                  </a:lnTo>
                  <a:lnTo>
                    <a:pt x="6452" y="5455"/>
                  </a:lnTo>
                  <a:lnTo>
                    <a:pt x="6016" y="5455"/>
                  </a:lnTo>
                  <a:lnTo>
                    <a:pt x="6015" y="5464"/>
                  </a:lnTo>
                  <a:lnTo>
                    <a:pt x="6013" y="5472"/>
                  </a:lnTo>
                  <a:lnTo>
                    <a:pt x="6010" y="5480"/>
                  </a:lnTo>
                  <a:lnTo>
                    <a:pt x="6006" y="5487"/>
                  </a:lnTo>
                  <a:lnTo>
                    <a:pt x="6001" y="5494"/>
                  </a:lnTo>
                  <a:lnTo>
                    <a:pt x="5995" y="5500"/>
                  </a:lnTo>
                  <a:lnTo>
                    <a:pt x="5988" y="5505"/>
                  </a:lnTo>
                  <a:lnTo>
                    <a:pt x="5981" y="5509"/>
                  </a:lnTo>
                  <a:lnTo>
                    <a:pt x="4283" y="6354"/>
                  </a:lnTo>
                  <a:lnTo>
                    <a:pt x="4277" y="6356"/>
                  </a:lnTo>
                  <a:lnTo>
                    <a:pt x="4271" y="6358"/>
                  </a:lnTo>
                  <a:lnTo>
                    <a:pt x="4265" y="6359"/>
                  </a:lnTo>
                  <a:lnTo>
                    <a:pt x="4259" y="6359"/>
                  </a:lnTo>
                  <a:lnTo>
                    <a:pt x="4252" y="6360"/>
                  </a:lnTo>
                  <a:lnTo>
                    <a:pt x="4247" y="6359"/>
                  </a:lnTo>
                  <a:lnTo>
                    <a:pt x="4241" y="6358"/>
                  </a:lnTo>
                  <a:lnTo>
                    <a:pt x="4235" y="6356"/>
                  </a:lnTo>
                  <a:lnTo>
                    <a:pt x="4230" y="6354"/>
                  </a:lnTo>
                  <a:lnTo>
                    <a:pt x="4225" y="6351"/>
                  </a:lnTo>
                  <a:lnTo>
                    <a:pt x="4220" y="6348"/>
                  </a:lnTo>
                  <a:lnTo>
                    <a:pt x="4214" y="6344"/>
                  </a:lnTo>
                  <a:lnTo>
                    <a:pt x="4210" y="6340"/>
                  </a:lnTo>
                  <a:lnTo>
                    <a:pt x="4206" y="6336"/>
                  </a:lnTo>
                  <a:lnTo>
                    <a:pt x="4203" y="6330"/>
                  </a:lnTo>
                  <a:lnTo>
                    <a:pt x="4199" y="6325"/>
                  </a:lnTo>
                  <a:lnTo>
                    <a:pt x="4197" y="6319"/>
                  </a:lnTo>
                  <a:lnTo>
                    <a:pt x="4195" y="6313"/>
                  </a:lnTo>
                  <a:lnTo>
                    <a:pt x="4194" y="6307"/>
                  </a:lnTo>
                  <a:lnTo>
                    <a:pt x="4193" y="6301"/>
                  </a:lnTo>
                  <a:lnTo>
                    <a:pt x="4193" y="6295"/>
                  </a:lnTo>
                  <a:lnTo>
                    <a:pt x="4194" y="6289"/>
                  </a:lnTo>
                  <a:lnTo>
                    <a:pt x="4195" y="6284"/>
                  </a:lnTo>
                  <a:lnTo>
                    <a:pt x="4196" y="6277"/>
                  </a:lnTo>
                  <a:lnTo>
                    <a:pt x="4198" y="6272"/>
                  </a:lnTo>
                  <a:lnTo>
                    <a:pt x="4202" y="6267"/>
                  </a:lnTo>
                  <a:lnTo>
                    <a:pt x="4205" y="6261"/>
                  </a:lnTo>
                  <a:lnTo>
                    <a:pt x="4208" y="6257"/>
                  </a:lnTo>
                  <a:lnTo>
                    <a:pt x="4212" y="6252"/>
                  </a:lnTo>
                  <a:lnTo>
                    <a:pt x="4217" y="6249"/>
                  </a:lnTo>
                  <a:lnTo>
                    <a:pt x="4223" y="6244"/>
                  </a:lnTo>
                  <a:lnTo>
                    <a:pt x="4228" y="6241"/>
                  </a:lnTo>
                  <a:lnTo>
                    <a:pt x="5809" y="5455"/>
                  </a:lnTo>
                  <a:lnTo>
                    <a:pt x="5170" y="5455"/>
                  </a:lnTo>
                  <a:lnTo>
                    <a:pt x="4582" y="5747"/>
                  </a:lnTo>
                  <a:lnTo>
                    <a:pt x="4511" y="5783"/>
                  </a:lnTo>
                  <a:lnTo>
                    <a:pt x="4440" y="5819"/>
                  </a:lnTo>
                  <a:lnTo>
                    <a:pt x="4369" y="5855"/>
                  </a:lnTo>
                  <a:lnTo>
                    <a:pt x="4299" y="5890"/>
                  </a:lnTo>
                  <a:lnTo>
                    <a:pt x="4227" y="5926"/>
                  </a:lnTo>
                  <a:lnTo>
                    <a:pt x="4156" y="5960"/>
                  </a:lnTo>
                  <a:lnTo>
                    <a:pt x="4084" y="5993"/>
                  </a:lnTo>
                  <a:lnTo>
                    <a:pt x="4012" y="6026"/>
                  </a:lnTo>
                  <a:lnTo>
                    <a:pt x="3991" y="6036"/>
                  </a:lnTo>
                  <a:lnTo>
                    <a:pt x="3967" y="6045"/>
                  </a:lnTo>
                  <a:lnTo>
                    <a:pt x="3941" y="6056"/>
                  </a:lnTo>
                  <a:lnTo>
                    <a:pt x="3915" y="6067"/>
                  </a:lnTo>
                  <a:lnTo>
                    <a:pt x="3887" y="6075"/>
                  </a:lnTo>
                  <a:lnTo>
                    <a:pt x="3861" y="6082"/>
                  </a:lnTo>
                  <a:lnTo>
                    <a:pt x="3848" y="6086"/>
                  </a:lnTo>
                  <a:lnTo>
                    <a:pt x="3835" y="6088"/>
                  </a:lnTo>
                  <a:lnTo>
                    <a:pt x="3823" y="6090"/>
                  </a:lnTo>
                  <a:lnTo>
                    <a:pt x="3812" y="6091"/>
                  </a:lnTo>
                  <a:lnTo>
                    <a:pt x="3802" y="6091"/>
                  </a:lnTo>
                  <a:lnTo>
                    <a:pt x="3792" y="6090"/>
                  </a:lnTo>
                  <a:lnTo>
                    <a:pt x="3781" y="6089"/>
                  </a:lnTo>
                  <a:lnTo>
                    <a:pt x="3769" y="6087"/>
                  </a:lnTo>
                  <a:lnTo>
                    <a:pt x="3747" y="6082"/>
                  </a:lnTo>
                  <a:lnTo>
                    <a:pt x="3724" y="6076"/>
                  </a:lnTo>
                  <a:lnTo>
                    <a:pt x="3701" y="6070"/>
                  </a:lnTo>
                  <a:lnTo>
                    <a:pt x="3678" y="6062"/>
                  </a:lnTo>
                  <a:lnTo>
                    <a:pt x="3658" y="6055"/>
                  </a:lnTo>
                  <a:lnTo>
                    <a:pt x="3639" y="6047"/>
                  </a:lnTo>
                  <a:lnTo>
                    <a:pt x="3572" y="6021"/>
                  </a:lnTo>
                  <a:lnTo>
                    <a:pt x="3507" y="5992"/>
                  </a:lnTo>
                  <a:lnTo>
                    <a:pt x="3441" y="5964"/>
                  </a:lnTo>
                  <a:lnTo>
                    <a:pt x="3375" y="5933"/>
                  </a:lnTo>
                  <a:lnTo>
                    <a:pt x="3311" y="5901"/>
                  </a:lnTo>
                  <a:lnTo>
                    <a:pt x="3246" y="5870"/>
                  </a:lnTo>
                  <a:lnTo>
                    <a:pt x="3182" y="5838"/>
                  </a:lnTo>
                  <a:lnTo>
                    <a:pt x="3118" y="5805"/>
                  </a:lnTo>
                  <a:lnTo>
                    <a:pt x="2413" y="5455"/>
                  </a:lnTo>
                  <a:lnTo>
                    <a:pt x="1129" y="5455"/>
                  </a:lnTo>
                  <a:close/>
                  <a:moveTo>
                    <a:pt x="6696" y="3284"/>
                  </a:moveTo>
                  <a:lnTo>
                    <a:pt x="6696" y="1953"/>
                  </a:lnTo>
                  <a:lnTo>
                    <a:pt x="6696" y="1886"/>
                  </a:lnTo>
                  <a:lnTo>
                    <a:pt x="6695" y="1820"/>
                  </a:lnTo>
                  <a:lnTo>
                    <a:pt x="6694" y="1786"/>
                  </a:lnTo>
                  <a:lnTo>
                    <a:pt x="6692" y="1753"/>
                  </a:lnTo>
                  <a:lnTo>
                    <a:pt x="6690" y="1720"/>
                  </a:lnTo>
                  <a:lnTo>
                    <a:pt x="6686" y="1686"/>
                  </a:lnTo>
                  <a:lnTo>
                    <a:pt x="6683" y="1653"/>
                  </a:lnTo>
                  <a:lnTo>
                    <a:pt x="6678" y="1621"/>
                  </a:lnTo>
                  <a:lnTo>
                    <a:pt x="6673" y="1588"/>
                  </a:lnTo>
                  <a:lnTo>
                    <a:pt x="6665" y="1555"/>
                  </a:lnTo>
                  <a:lnTo>
                    <a:pt x="6657" y="1523"/>
                  </a:lnTo>
                  <a:lnTo>
                    <a:pt x="6648" y="1490"/>
                  </a:lnTo>
                  <a:lnTo>
                    <a:pt x="6637" y="1459"/>
                  </a:lnTo>
                  <a:lnTo>
                    <a:pt x="6625" y="1428"/>
                  </a:lnTo>
                  <a:lnTo>
                    <a:pt x="6611" y="1396"/>
                  </a:lnTo>
                  <a:lnTo>
                    <a:pt x="6595" y="1365"/>
                  </a:lnTo>
                  <a:lnTo>
                    <a:pt x="6578" y="1336"/>
                  </a:lnTo>
                  <a:lnTo>
                    <a:pt x="6559" y="1305"/>
                  </a:lnTo>
                  <a:lnTo>
                    <a:pt x="6538" y="1276"/>
                  </a:lnTo>
                  <a:lnTo>
                    <a:pt x="6515" y="1247"/>
                  </a:lnTo>
                  <a:lnTo>
                    <a:pt x="6490" y="1219"/>
                  </a:lnTo>
                  <a:lnTo>
                    <a:pt x="6463" y="1191"/>
                  </a:lnTo>
                  <a:lnTo>
                    <a:pt x="6433" y="1164"/>
                  </a:lnTo>
                  <a:lnTo>
                    <a:pt x="6400" y="1138"/>
                  </a:lnTo>
                  <a:lnTo>
                    <a:pt x="6367" y="1111"/>
                  </a:lnTo>
                  <a:lnTo>
                    <a:pt x="6329" y="1086"/>
                  </a:lnTo>
                  <a:lnTo>
                    <a:pt x="6289" y="1061"/>
                  </a:lnTo>
                  <a:lnTo>
                    <a:pt x="6247" y="1038"/>
                  </a:lnTo>
                  <a:lnTo>
                    <a:pt x="6201" y="1015"/>
                  </a:lnTo>
                  <a:lnTo>
                    <a:pt x="6153" y="993"/>
                  </a:lnTo>
                  <a:lnTo>
                    <a:pt x="4631" y="296"/>
                  </a:lnTo>
                  <a:lnTo>
                    <a:pt x="4491" y="231"/>
                  </a:lnTo>
                  <a:lnTo>
                    <a:pt x="4368" y="175"/>
                  </a:lnTo>
                  <a:lnTo>
                    <a:pt x="4312" y="150"/>
                  </a:lnTo>
                  <a:lnTo>
                    <a:pt x="4259" y="125"/>
                  </a:lnTo>
                  <a:lnTo>
                    <a:pt x="4208" y="104"/>
                  </a:lnTo>
                  <a:lnTo>
                    <a:pt x="4160" y="85"/>
                  </a:lnTo>
                  <a:lnTo>
                    <a:pt x="4115" y="67"/>
                  </a:lnTo>
                  <a:lnTo>
                    <a:pt x="4072" y="52"/>
                  </a:lnTo>
                  <a:lnTo>
                    <a:pt x="4030" y="38"/>
                  </a:lnTo>
                  <a:lnTo>
                    <a:pt x="3991" y="27"/>
                  </a:lnTo>
                  <a:lnTo>
                    <a:pt x="3952" y="17"/>
                  </a:lnTo>
                  <a:lnTo>
                    <a:pt x="3913" y="10"/>
                  </a:lnTo>
                  <a:lnTo>
                    <a:pt x="3876" y="4"/>
                  </a:lnTo>
                  <a:lnTo>
                    <a:pt x="3839" y="1"/>
                  </a:lnTo>
                  <a:lnTo>
                    <a:pt x="3802" y="0"/>
                  </a:lnTo>
                  <a:lnTo>
                    <a:pt x="3764" y="1"/>
                  </a:lnTo>
                  <a:lnTo>
                    <a:pt x="3727" y="4"/>
                  </a:lnTo>
                  <a:lnTo>
                    <a:pt x="3688" y="10"/>
                  </a:lnTo>
                  <a:lnTo>
                    <a:pt x="3648" y="18"/>
                  </a:lnTo>
                  <a:lnTo>
                    <a:pt x="3606" y="28"/>
                  </a:lnTo>
                  <a:lnTo>
                    <a:pt x="3564" y="39"/>
                  </a:lnTo>
                  <a:lnTo>
                    <a:pt x="3518" y="54"/>
                  </a:lnTo>
                  <a:lnTo>
                    <a:pt x="3472" y="70"/>
                  </a:lnTo>
                  <a:lnTo>
                    <a:pt x="3421" y="89"/>
                  </a:lnTo>
                  <a:lnTo>
                    <a:pt x="3369" y="110"/>
                  </a:lnTo>
                  <a:lnTo>
                    <a:pt x="3313" y="133"/>
                  </a:lnTo>
                  <a:lnTo>
                    <a:pt x="3190" y="187"/>
                  </a:lnTo>
                  <a:lnTo>
                    <a:pt x="3051" y="249"/>
                  </a:lnTo>
                  <a:lnTo>
                    <a:pt x="1429" y="993"/>
                  </a:lnTo>
                  <a:lnTo>
                    <a:pt x="1380" y="1015"/>
                  </a:lnTo>
                  <a:lnTo>
                    <a:pt x="1334" y="1038"/>
                  </a:lnTo>
                  <a:lnTo>
                    <a:pt x="1292" y="1061"/>
                  </a:lnTo>
                  <a:lnTo>
                    <a:pt x="1253" y="1086"/>
                  </a:lnTo>
                  <a:lnTo>
                    <a:pt x="1216" y="1111"/>
                  </a:lnTo>
                  <a:lnTo>
                    <a:pt x="1181" y="1138"/>
                  </a:lnTo>
                  <a:lnTo>
                    <a:pt x="1149" y="1164"/>
                  </a:lnTo>
                  <a:lnTo>
                    <a:pt x="1119" y="1191"/>
                  </a:lnTo>
                  <a:lnTo>
                    <a:pt x="1092" y="1219"/>
                  </a:lnTo>
                  <a:lnTo>
                    <a:pt x="1066" y="1247"/>
                  </a:lnTo>
                  <a:lnTo>
                    <a:pt x="1043" y="1276"/>
                  </a:lnTo>
                  <a:lnTo>
                    <a:pt x="1023" y="1305"/>
                  </a:lnTo>
                  <a:lnTo>
                    <a:pt x="1004" y="1336"/>
                  </a:lnTo>
                  <a:lnTo>
                    <a:pt x="986" y="1365"/>
                  </a:lnTo>
                  <a:lnTo>
                    <a:pt x="971" y="1396"/>
                  </a:lnTo>
                  <a:lnTo>
                    <a:pt x="957" y="1428"/>
                  </a:lnTo>
                  <a:lnTo>
                    <a:pt x="945" y="1459"/>
                  </a:lnTo>
                  <a:lnTo>
                    <a:pt x="934" y="1490"/>
                  </a:lnTo>
                  <a:lnTo>
                    <a:pt x="924" y="1522"/>
                  </a:lnTo>
                  <a:lnTo>
                    <a:pt x="916" y="1555"/>
                  </a:lnTo>
                  <a:lnTo>
                    <a:pt x="910" y="1588"/>
                  </a:lnTo>
                  <a:lnTo>
                    <a:pt x="903" y="1621"/>
                  </a:lnTo>
                  <a:lnTo>
                    <a:pt x="899" y="1653"/>
                  </a:lnTo>
                  <a:lnTo>
                    <a:pt x="895" y="1686"/>
                  </a:lnTo>
                  <a:lnTo>
                    <a:pt x="892" y="1720"/>
                  </a:lnTo>
                  <a:lnTo>
                    <a:pt x="889" y="1753"/>
                  </a:lnTo>
                  <a:lnTo>
                    <a:pt x="888" y="1786"/>
                  </a:lnTo>
                  <a:lnTo>
                    <a:pt x="886" y="1820"/>
                  </a:lnTo>
                  <a:lnTo>
                    <a:pt x="886" y="1886"/>
                  </a:lnTo>
                  <a:lnTo>
                    <a:pt x="886" y="1953"/>
                  </a:lnTo>
                  <a:lnTo>
                    <a:pt x="886" y="3284"/>
                  </a:lnTo>
                  <a:lnTo>
                    <a:pt x="1502" y="3284"/>
                  </a:lnTo>
                  <a:lnTo>
                    <a:pt x="1502" y="1997"/>
                  </a:lnTo>
                  <a:lnTo>
                    <a:pt x="1502" y="1994"/>
                  </a:lnTo>
                  <a:lnTo>
                    <a:pt x="1502" y="1959"/>
                  </a:lnTo>
                  <a:lnTo>
                    <a:pt x="1502" y="1920"/>
                  </a:lnTo>
                  <a:lnTo>
                    <a:pt x="1503" y="1876"/>
                  </a:lnTo>
                  <a:lnTo>
                    <a:pt x="1505" y="1830"/>
                  </a:lnTo>
                  <a:lnTo>
                    <a:pt x="1507" y="1807"/>
                  </a:lnTo>
                  <a:lnTo>
                    <a:pt x="1509" y="1785"/>
                  </a:lnTo>
                  <a:lnTo>
                    <a:pt x="1512" y="1762"/>
                  </a:lnTo>
                  <a:lnTo>
                    <a:pt x="1517" y="1742"/>
                  </a:lnTo>
                  <a:lnTo>
                    <a:pt x="1521" y="1722"/>
                  </a:lnTo>
                  <a:lnTo>
                    <a:pt x="1525" y="1703"/>
                  </a:lnTo>
                  <a:lnTo>
                    <a:pt x="1531" y="1686"/>
                  </a:lnTo>
                  <a:lnTo>
                    <a:pt x="1538" y="1671"/>
                  </a:lnTo>
                  <a:lnTo>
                    <a:pt x="1544" y="1661"/>
                  </a:lnTo>
                  <a:lnTo>
                    <a:pt x="1551" y="1651"/>
                  </a:lnTo>
                  <a:lnTo>
                    <a:pt x="1560" y="1641"/>
                  </a:lnTo>
                  <a:lnTo>
                    <a:pt x="1569" y="1631"/>
                  </a:lnTo>
                  <a:lnTo>
                    <a:pt x="1580" y="1623"/>
                  </a:lnTo>
                  <a:lnTo>
                    <a:pt x="1592" y="1613"/>
                  </a:lnTo>
                  <a:lnTo>
                    <a:pt x="1603" y="1605"/>
                  </a:lnTo>
                  <a:lnTo>
                    <a:pt x="1616" y="1597"/>
                  </a:lnTo>
                  <a:lnTo>
                    <a:pt x="1642" y="1581"/>
                  </a:lnTo>
                  <a:lnTo>
                    <a:pt x="1667" y="1569"/>
                  </a:lnTo>
                  <a:lnTo>
                    <a:pt x="1691" y="1557"/>
                  </a:lnTo>
                  <a:lnTo>
                    <a:pt x="1712" y="1548"/>
                  </a:lnTo>
                  <a:lnTo>
                    <a:pt x="1717" y="1545"/>
                  </a:lnTo>
                  <a:lnTo>
                    <a:pt x="3294" y="823"/>
                  </a:lnTo>
                  <a:lnTo>
                    <a:pt x="3339" y="802"/>
                  </a:lnTo>
                  <a:lnTo>
                    <a:pt x="3400" y="774"/>
                  </a:lnTo>
                  <a:lnTo>
                    <a:pt x="3472" y="742"/>
                  </a:lnTo>
                  <a:lnTo>
                    <a:pt x="3549" y="709"/>
                  </a:lnTo>
                  <a:lnTo>
                    <a:pt x="3588" y="693"/>
                  </a:lnTo>
                  <a:lnTo>
                    <a:pt x="3627" y="678"/>
                  </a:lnTo>
                  <a:lnTo>
                    <a:pt x="3665" y="664"/>
                  </a:lnTo>
                  <a:lnTo>
                    <a:pt x="3701" y="653"/>
                  </a:lnTo>
                  <a:lnTo>
                    <a:pt x="3733" y="643"/>
                  </a:lnTo>
                  <a:lnTo>
                    <a:pt x="3764" y="637"/>
                  </a:lnTo>
                  <a:lnTo>
                    <a:pt x="3778" y="634"/>
                  </a:lnTo>
                  <a:lnTo>
                    <a:pt x="3791" y="632"/>
                  </a:lnTo>
                  <a:lnTo>
                    <a:pt x="3802" y="631"/>
                  </a:lnTo>
                  <a:lnTo>
                    <a:pt x="3814" y="631"/>
                  </a:lnTo>
                  <a:lnTo>
                    <a:pt x="3824" y="632"/>
                  </a:lnTo>
                  <a:lnTo>
                    <a:pt x="3837" y="635"/>
                  </a:lnTo>
                  <a:lnTo>
                    <a:pt x="3850" y="638"/>
                  </a:lnTo>
                  <a:lnTo>
                    <a:pt x="3865" y="641"/>
                  </a:lnTo>
                  <a:lnTo>
                    <a:pt x="3898" y="652"/>
                  </a:lnTo>
                  <a:lnTo>
                    <a:pt x="3935" y="664"/>
                  </a:lnTo>
                  <a:lnTo>
                    <a:pt x="3974" y="679"/>
                  </a:lnTo>
                  <a:lnTo>
                    <a:pt x="4015" y="696"/>
                  </a:lnTo>
                  <a:lnTo>
                    <a:pt x="4058" y="714"/>
                  </a:lnTo>
                  <a:lnTo>
                    <a:pt x="4101" y="734"/>
                  </a:lnTo>
                  <a:lnTo>
                    <a:pt x="4187" y="773"/>
                  </a:lnTo>
                  <a:lnTo>
                    <a:pt x="4267" y="811"/>
                  </a:lnTo>
                  <a:lnTo>
                    <a:pt x="4335" y="844"/>
                  </a:lnTo>
                  <a:lnTo>
                    <a:pt x="4386" y="868"/>
                  </a:lnTo>
                  <a:lnTo>
                    <a:pt x="5864" y="1545"/>
                  </a:lnTo>
                  <a:lnTo>
                    <a:pt x="5868" y="1546"/>
                  </a:lnTo>
                  <a:lnTo>
                    <a:pt x="5890" y="1557"/>
                  </a:lnTo>
                  <a:lnTo>
                    <a:pt x="5914" y="1569"/>
                  </a:lnTo>
                  <a:lnTo>
                    <a:pt x="5940" y="1581"/>
                  </a:lnTo>
                  <a:lnTo>
                    <a:pt x="5965" y="1597"/>
                  </a:lnTo>
                  <a:lnTo>
                    <a:pt x="5978" y="1605"/>
                  </a:lnTo>
                  <a:lnTo>
                    <a:pt x="5989" y="1613"/>
                  </a:lnTo>
                  <a:lnTo>
                    <a:pt x="6001" y="1623"/>
                  </a:lnTo>
                  <a:lnTo>
                    <a:pt x="6012" y="1631"/>
                  </a:lnTo>
                  <a:lnTo>
                    <a:pt x="6021" y="1641"/>
                  </a:lnTo>
                  <a:lnTo>
                    <a:pt x="6030" y="1651"/>
                  </a:lnTo>
                  <a:lnTo>
                    <a:pt x="6037" y="1661"/>
                  </a:lnTo>
                  <a:lnTo>
                    <a:pt x="6043" y="1671"/>
                  </a:lnTo>
                  <a:lnTo>
                    <a:pt x="6051" y="1687"/>
                  </a:lnTo>
                  <a:lnTo>
                    <a:pt x="6056" y="1703"/>
                  </a:lnTo>
                  <a:lnTo>
                    <a:pt x="6061" y="1722"/>
                  </a:lnTo>
                  <a:lnTo>
                    <a:pt x="6066" y="1742"/>
                  </a:lnTo>
                  <a:lnTo>
                    <a:pt x="6069" y="1764"/>
                  </a:lnTo>
                  <a:lnTo>
                    <a:pt x="6072" y="1785"/>
                  </a:lnTo>
                  <a:lnTo>
                    <a:pt x="6074" y="1807"/>
                  </a:lnTo>
                  <a:lnTo>
                    <a:pt x="6076" y="1830"/>
                  </a:lnTo>
                  <a:lnTo>
                    <a:pt x="6078" y="1876"/>
                  </a:lnTo>
                  <a:lnTo>
                    <a:pt x="6079" y="1919"/>
                  </a:lnTo>
                  <a:lnTo>
                    <a:pt x="6081" y="1959"/>
                  </a:lnTo>
                  <a:lnTo>
                    <a:pt x="6081" y="1993"/>
                  </a:lnTo>
                  <a:lnTo>
                    <a:pt x="6081" y="3284"/>
                  </a:lnTo>
                  <a:lnTo>
                    <a:pt x="6696" y="32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rgbClr val="2A2D42"/>
                </a:solidFill>
              </a:endParaRPr>
            </a:p>
          </p:txBody>
        </p:sp>
      </p:gr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624" y="3751637"/>
            <a:ext cx="5636515" cy="1025131"/>
          </a:xfrm>
          <a:prstGeom prst="rect">
            <a:avLst/>
          </a:prstGeom>
        </p:spPr>
      </p:pic>
    </p:spTree>
    <p:extLst>
      <p:ext uri="{BB962C8B-B14F-4D97-AF65-F5344CB8AC3E}">
        <p14:creationId xmlns:p14="http://schemas.microsoft.com/office/powerpoint/2010/main" val="35423208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anim calcmode="lin" valueType="num">
                                      <p:cBhvr>
                                        <p:cTn id="10" dur="500" fill="hold"/>
                                        <p:tgtEl>
                                          <p:spTgt spid="42"/>
                                        </p:tgtEl>
                                        <p:attrNameLst>
                                          <p:attrName>ppt_x</p:attrName>
                                        </p:attrNameLst>
                                      </p:cBhvr>
                                      <p:tavLst>
                                        <p:tav tm="0">
                                          <p:val>
                                            <p:fltVal val="0.5"/>
                                          </p:val>
                                        </p:tav>
                                        <p:tav tm="100000">
                                          <p:val>
                                            <p:strVal val="#ppt_x"/>
                                          </p:val>
                                        </p:tav>
                                      </p:tavLst>
                                    </p:anim>
                                    <p:anim calcmode="lin" valueType="num">
                                      <p:cBhvr>
                                        <p:cTn id="11" dur="500" fill="hold"/>
                                        <p:tgtEl>
                                          <p:spTgt spid="4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30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anim calcmode="lin" valueType="num">
                                      <p:cBhvr>
                                        <p:cTn id="17" dur="500" fill="hold"/>
                                        <p:tgtEl>
                                          <p:spTgt spid="45"/>
                                        </p:tgtEl>
                                        <p:attrNameLst>
                                          <p:attrName>ppt_x</p:attrName>
                                        </p:attrNameLst>
                                      </p:cBhvr>
                                      <p:tavLst>
                                        <p:tav tm="0">
                                          <p:val>
                                            <p:fltVal val="0.5"/>
                                          </p:val>
                                        </p:tav>
                                        <p:tav tm="100000">
                                          <p:val>
                                            <p:strVal val="#ppt_x"/>
                                          </p:val>
                                        </p:tav>
                                      </p:tavLst>
                                    </p:anim>
                                    <p:anim calcmode="lin" valueType="num">
                                      <p:cBhvr>
                                        <p:cTn id="18" dur="500" fill="hold"/>
                                        <p:tgtEl>
                                          <p:spTgt spid="45"/>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60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fltVal val="0.5"/>
                                          </p:val>
                                        </p:tav>
                                        <p:tav tm="100000">
                                          <p:val>
                                            <p:strVal val="#ppt_x"/>
                                          </p:val>
                                        </p:tav>
                                      </p:tavLst>
                                    </p:anim>
                                    <p:anim calcmode="lin" valueType="num">
                                      <p:cBhvr>
                                        <p:cTn id="25" dur="500" fill="hold"/>
                                        <p:tgtEl>
                                          <p:spTgt spid="43"/>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90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anim calcmode="lin" valueType="num">
                                      <p:cBhvr>
                                        <p:cTn id="31" dur="500" fill="hold"/>
                                        <p:tgtEl>
                                          <p:spTgt spid="39"/>
                                        </p:tgtEl>
                                        <p:attrNameLst>
                                          <p:attrName>ppt_x</p:attrName>
                                        </p:attrNameLst>
                                      </p:cBhvr>
                                      <p:tavLst>
                                        <p:tav tm="0">
                                          <p:val>
                                            <p:fltVal val="0.5"/>
                                          </p:val>
                                        </p:tav>
                                        <p:tav tm="100000">
                                          <p:val>
                                            <p:strVal val="#ppt_x"/>
                                          </p:val>
                                        </p:tav>
                                      </p:tavLst>
                                    </p:anim>
                                    <p:anim calcmode="lin" valueType="num">
                                      <p:cBhvr>
                                        <p:cTn id="32" dur="500" fill="hold"/>
                                        <p:tgtEl>
                                          <p:spTgt spid="39"/>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120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anim calcmode="lin" valueType="num">
                                      <p:cBhvr>
                                        <p:cTn id="38" dur="500" fill="hold"/>
                                        <p:tgtEl>
                                          <p:spTgt spid="41"/>
                                        </p:tgtEl>
                                        <p:attrNameLst>
                                          <p:attrName>ppt_x</p:attrName>
                                        </p:attrNameLst>
                                      </p:cBhvr>
                                      <p:tavLst>
                                        <p:tav tm="0">
                                          <p:val>
                                            <p:fltVal val="0.5"/>
                                          </p:val>
                                        </p:tav>
                                        <p:tav tm="100000">
                                          <p:val>
                                            <p:strVal val="#ppt_x"/>
                                          </p:val>
                                        </p:tav>
                                      </p:tavLst>
                                    </p:anim>
                                    <p:anim calcmode="lin" valueType="num">
                                      <p:cBhvr>
                                        <p:cTn id="39" dur="500" fill="hold"/>
                                        <p:tgtEl>
                                          <p:spTgt spid="41"/>
                                        </p:tgtEl>
                                        <p:attrNameLst>
                                          <p:attrName>ppt_y</p:attrName>
                                        </p:attrNameLst>
                                      </p:cBhvr>
                                      <p:tavLst>
                                        <p:tav tm="0">
                                          <p:val>
                                            <p:fltVal val="0.5"/>
                                          </p:val>
                                        </p:tav>
                                        <p:tav tm="100000">
                                          <p:val>
                                            <p:strVal val="#ppt_y"/>
                                          </p:val>
                                        </p:tav>
                                      </p:tavLst>
                                    </p:anim>
                                  </p:childTnLst>
                                </p:cTn>
                              </p:par>
                            </p:childTnLst>
                          </p:cTn>
                        </p:par>
                        <p:par>
                          <p:cTn id="40" fill="hold">
                            <p:stCondLst>
                              <p:cond delay="1700"/>
                            </p:stCondLst>
                            <p:childTnLst>
                              <p:par>
                                <p:cTn id="41" presetID="16" presetClass="entr" presetSubtype="26"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arn(inHorizontal)">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1917127" y="5020022"/>
            <a:ext cx="7264525" cy="142646"/>
          </a:xfrm>
          <a:custGeom>
            <a:avLst/>
            <a:gdLst>
              <a:gd name="connsiteX0" fmla="*/ 0 w 7407400"/>
              <a:gd name="connsiteY0" fmla="*/ 142646 h 142646"/>
              <a:gd name="connsiteX1" fmla="*/ 160856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 name="connsiteX0" fmla="*/ 0 w 7264525"/>
              <a:gd name="connsiteY0" fmla="*/ 142646 h 142646"/>
              <a:gd name="connsiteX1" fmla="*/ 160856 w 7264525"/>
              <a:gd name="connsiteY1" fmla="*/ 0 h 142646"/>
              <a:gd name="connsiteX2" fmla="*/ 7264525 w 7264525"/>
              <a:gd name="connsiteY2" fmla="*/ 0 h 142646"/>
              <a:gd name="connsiteX3" fmla="*/ 7246544 w 7264525"/>
              <a:gd name="connsiteY3" fmla="*/ 142646 h 142646"/>
              <a:gd name="connsiteX4" fmla="*/ 0 w 7264525"/>
              <a:gd name="connsiteY4" fmla="*/ 142646 h 14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4525" h="142646">
                <a:moveTo>
                  <a:pt x="0" y="142646"/>
                </a:moveTo>
                <a:lnTo>
                  <a:pt x="160856" y="0"/>
                </a:lnTo>
                <a:lnTo>
                  <a:pt x="7264525" y="0"/>
                </a:lnTo>
                <a:lnTo>
                  <a:pt x="7246544" y="142646"/>
                </a:lnTo>
                <a:lnTo>
                  <a:pt x="0" y="142646"/>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2"/>
          <p:cNvSpPr/>
          <p:nvPr/>
        </p:nvSpPr>
        <p:spPr>
          <a:xfrm>
            <a:off x="-9524" y="3122"/>
            <a:ext cx="981124" cy="616859"/>
          </a:xfrm>
          <a:custGeom>
            <a:avLst/>
            <a:gdLst>
              <a:gd name="connsiteX0" fmla="*/ 0 w 6362700"/>
              <a:gd name="connsiteY0" fmla="*/ 0 h 5181600"/>
              <a:gd name="connsiteX1" fmla="*/ 0 w 6362700"/>
              <a:gd name="connsiteY1" fmla="*/ 2314575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81600"/>
              <a:gd name="connsiteX1" fmla="*/ 0 w 6362700"/>
              <a:gd name="connsiteY1" fmla="*/ 2857500 h 5181600"/>
              <a:gd name="connsiteX2" fmla="*/ 3143250 w 6362700"/>
              <a:gd name="connsiteY2" fmla="*/ 5181600 h 5181600"/>
              <a:gd name="connsiteX3" fmla="*/ 6362700 w 6362700"/>
              <a:gd name="connsiteY3" fmla="*/ 5172075 h 5181600"/>
              <a:gd name="connsiteX4" fmla="*/ 752475 w 6362700"/>
              <a:gd name="connsiteY4" fmla="*/ 9525 h 5181600"/>
              <a:gd name="connsiteX5" fmla="*/ 0 w 6362700"/>
              <a:gd name="connsiteY5" fmla="*/ 0 h 5181600"/>
              <a:gd name="connsiteX0" fmla="*/ 0 w 6362700"/>
              <a:gd name="connsiteY0" fmla="*/ 0 h 5172075"/>
              <a:gd name="connsiteX1" fmla="*/ 0 w 6362700"/>
              <a:gd name="connsiteY1" fmla="*/ 2857500 h 5172075"/>
              <a:gd name="connsiteX2" fmla="*/ 2505075 w 6362700"/>
              <a:gd name="connsiteY2" fmla="*/ 5162550 h 5172075"/>
              <a:gd name="connsiteX3" fmla="*/ 6362700 w 6362700"/>
              <a:gd name="connsiteY3" fmla="*/ 5172075 h 5172075"/>
              <a:gd name="connsiteX4" fmla="*/ 752475 w 6362700"/>
              <a:gd name="connsiteY4" fmla="*/ 9525 h 5172075"/>
              <a:gd name="connsiteX5" fmla="*/ 0 w 6362700"/>
              <a:gd name="connsiteY5" fmla="*/ 0 h 517207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752475 w 6810375"/>
              <a:gd name="connsiteY4" fmla="*/ 9525 h 5181600"/>
              <a:gd name="connsiteX5" fmla="*/ 0 w 6810375"/>
              <a:gd name="connsiteY5" fmla="*/ 0 h 5181600"/>
              <a:gd name="connsiteX0" fmla="*/ 0 w 6810375"/>
              <a:gd name="connsiteY0" fmla="*/ 9525 h 5191125"/>
              <a:gd name="connsiteX1" fmla="*/ 0 w 6810375"/>
              <a:gd name="connsiteY1" fmla="*/ 2867025 h 5191125"/>
              <a:gd name="connsiteX2" fmla="*/ 2505075 w 6810375"/>
              <a:gd name="connsiteY2" fmla="*/ 5172075 h 5191125"/>
              <a:gd name="connsiteX3" fmla="*/ 6810375 w 6810375"/>
              <a:gd name="connsiteY3" fmla="*/ 5191125 h 5191125"/>
              <a:gd name="connsiteX4" fmla="*/ 1219200 w 6810375"/>
              <a:gd name="connsiteY4" fmla="*/ 0 h 5191125"/>
              <a:gd name="connsiteX5" fmla="*/ 0 w 6810375"/>
              <a:gd name="connsiteY5" fmla="*/ 9525 h 5191125"/>
              <a:gd name="connsiteX0" fmla="*/ 0 w 6810375"/>
              <a:gd name="connsiteY0" fmla="*/ 0 h 5181600"/>
              <a:gd name="connsiteX1" fmla="*/ 0 w 6810375"/>
              <a:gd name="connsiteY1" fmla="*/ 2857500 h 5181600"/>
              <a:gd name="connsiteX2" fmla="*/ 2505075 w 6810375"/>
              <a:gd name="connsiteY2" fmla="*/ 5162550 h 5181600"/>
              <a:gd name="connsiteX3" fmla="*/ 6810375 w 6810375"/>
              <a:gd name="connsiteY3" fmla="*/ 5181600 h 5181600"/>
              <a:gd name="connsiteX4" fmla="*/ 1247775 w 6810375"/>
              <a:gd name="connsiteY4" fmla="*/ 9525 h 5181600"/>
              <a:gd name="connsiteX5" fmla="*/ 0 w 6810375"/>
              <a:gd name="connsiteY5" fmla="*/ 0 h 5181600"/>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9525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76350 w 6810375"/>
              <a:gd name="connsiteY4" fmla="*/ 1905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1247775 w 6810375"/>
              <a:gd name="connsiteY4" fmla="*/ 0 h 5191125"/>
              <a:gd name="connsiteX5" fmla="*/ 0 w 6810375"/>
              <a:gd name="connsiteY5" fmla="*/ 0 h 5191125"/>
              <a:gd name="connsiteX0" fmla="*/ 0 w 6810375"/>
              <a:gd name="connsiteY0" fmla="*/ 0 h 5191125"/>
              <a:gd name="connsiteX1" fmla="*/ 0 w 6810375"/>
              <a:gd name="connsiteY1" fmla="*/ 2857500 h 5191125"/>
              <a:gd name="connsiteX2" fmla="*/ 2514600 w 6810375"/>
              <a:gd name="connsiteY2" fmla="*/ 5191125 h 5191125"/>
              <a:gd name="connsiteX3" fmla="*/ 6810375 w 6810375"/>
              <a:gd name="connsiteY3" fmla="*/ 5181600 h 5191125"/>
              <a:gd name="connsiteX4" fmla="*/ 3959974 w 6810375"/>
              <a:gd name="connsiteY4" fmla="*/ 0 h 5191125"/>
              <a:gd name="connsiteX5" fmla="*/ 0 w 6810375"/>
              <a:gd name="connsiteY5" fmla="*/ 0 h 5191125"/>
              <a:gd name="connsiteX0" fmla="*/ 0 w 8747662"/>
              <a:gd name="connsiteY0" fmla="*/ 0 h 5191125"/>
              <a:gd name="connsiteX1" fmla="*/ 0 w 8747662"/>
              <a:gd name="connsiteY1" fmla="*/ 2857500 h 5191125"/>
              <a:gd name="connsiteX2" fmla="*/ 2514600 w 8747662"/>
              <a:gd name="connsiteY2" fmla="*/ 5191125 h 5191125"/>
              <a:gd name="connsiteX3" fmla="*/ 8747662 w 8747662"/>
              <a:gd name="connsiteY3" fmla="*/ 5181596 h 5191125"/>
              <a:gd name="connsiteX4" fmla="*/ 3959974 w 8747662"/>
              <a:gd name="connsiteY4" fmla="*/ 0 h 5191125"/>
              <a:gd name="connsiteX5" fmla="*/ 0 w 8747662"/>
              <a:gd name="connsiteY5" fmla="*/ 0 h 519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7662" h="5191125">
                <a:moveTo>
                  <a:pt x="0" y="0"/>
                </a:moveTo>
                <a:lnTo>
                  <a:pt x="0" y="2857500"/>
                </a:lnTo>
                <a:lnTo>
                  <a:pt x="2514600" y="5191125"/>
                </a:lnTo>
                <a:lnTo>
                  <a:pt x="8747662" y="5181596"/>
                </a:lnTo>
                <a:lnTo>
                  <a:pt x="3959974" y="0"/>
                </a:lnTo>
                <a:lnTo>
                  <a:pt x="0" y="0"/>
                </a:lnTo>
                <a:close/>
              </a:path>
            </a:pathLst>
          </a:cu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p:cNvSpPr/>
          <p:nvPr/>
        </p:nvSpPr>
        <p:spPr>
          <a:xfrm flipH="1">
            <a:off x="7164288" y="0"/>
            <a:ext cx="1986920" cy="619981"/>
          </a:xfrm>
          <a:prstGeom prst="parallelogram">
            <a:avLst>
              <a:gd name="adj" fmla="val 112766"/>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p:cNvSpPr/>
          <p:nvPr/>
        </p:nvSpPr>
        <p:spPr>
          <a:xfrm flipH="1">
            <a:off x="558602" y="3122"/>
            <a:ext cx="4435192" cy="616859"/>
          </a:xfrm>
          <a:custGeom>
            <a:avLst/>
            <a:gdLst>
              <a:gd name="connsiteX0" fmla="*/ 0 w 4435192"/>
              <a:gd name="connsiteY0" fmla="*/ 616859 h 616859"/>
              <a:gd name="connsiteX1" fmla="*/ 695607 w 4435192"/>
              <a:gd name="connsiteY1" fmla="*/ 0 h 616859"/>
              <a:gd name="connsiteX2" fmla="*/ 4435192 w 4435192"/>
              <a:gd name="connsiteY2" fmla="*/ 0 h 616859"/>
              <a:gd name="connsiteX3" fmla="*/ 3739585 w 4435192"/>
              <a:gd name="connsiteY3" fmla="*/ 616859 h 616859"/>
              <a:gd name="connsiteX4" fmla="*/ 0 w 4435192"/>
              <a:gd name="connsiteY4" fmla="*/ 616859 h 616859"/>
              <a:gd name="connsiteX0" fmla="*/ 0 w 4435192"/>
              <a:gd name="connsiteY0" fmla="*/ 616859 h 616859"/>
              <a:gd name="connsiteX1" fmla="*/ 695607 w 4435192"/>
              <a:gd name="connsiteY1" fmla="*/ 0 h 616859"/>
              <a:gd name="connsiteX2" fmla="*/ 4435192 w 4435192"/>
              <a:gd name="connsiteY2" fmla="*/ 0 h 616859"/>
              <a:gd name="connsiteX3" fmla="*/ 3901510 w 4435192"/>
              <a:gd name="connsiteY3" fmla="*/ 616859 h 616859"/>
              <a:gd name="connsiteX4" fmla="*/ 0 w 4435192"/>
              <a:gd name="connsiteY4" fmla="*/ 616859 h 6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192" h="616859">
                <a:moveTo>
                  <a:pt x="0" y="616859"/>
                </a:moveTo>
                <a:lnTo>
                  <a:pt x="695607" y="0"/>
                </a:lnTo>
                <a:lnTo>
                  <a:pt x="4435192" y="0"/>
                </a:lnTo>
                <a:lnTo>
                  <a:pt x="3901510" y="616859"/>
                </a:lnTo>
                <a:lnTo>
                  <a:pt x="0" y="616859"/>
                </a:lnTo>
                <a:close/>
              </a:path>
            </a:pathLst>
          </a:cu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p:cNvSpPr/>
          <p:nvPr/>
        </p:nvSpPr>
        <p:spPr>
          <a:xfrm>
            <a:off x="-27087" y="5020022"/>
            <a:ext cx="7407400" cy="142646"/>
          </a:xfrm>
          <a:custGeom>
            <a:avLst/>
            <a:gdLst>
              <a:gd name="connsiteX0" fmla="*/ 0 w 7407400"/>
              <a:gd name="connsiteY0" fmla="*/ 142646 h 142646"/>
              <a:gd name="connsiteX1" fmla="*/ 160856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 name="connsiteX0" fmla="*/ 0 w 7407400"/>
              <a:gd name="connsiteY0" fmla="*/ 142646 h 142646"/>
              <a:gd name="connsiteX1" fmla="*/ 17981 w 7407400"/>
              <a:gd name="connsiteY1" fmla="*/ 0 h 142646"/>
              <a:gd name="connsiteX2" fmla="*/ 7407400 w 7407400"/>
              <a:gd name="connsiteY2" fmla="*/ 0 h 142646"/>
              <a:gd name="connsiteX3" fmla="*/ 7246544 w 7407400"/>
              <a:gd name="connsiteY3" fmla="*/ 142646 h 142646"/>
              <a:gd name="connsiteX4" fmla="*/ 0 w 7407400"/>
              <a:gd name="connsiteY4" fmla="*/ 142646 h 14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7400" h="142646">
                <a:moveTo>
                  <a:pt x="0" y="142646"/>
                </a:moveTo>
                <a:lnTo>
                  <a:pt x="17981" y="0"/>
                </a:lnTo>
                <a:lnTo>
                  <a:pt x="7407400" y="0"/>
                </a:lnTo>
                <a:lnTo>
                  <a:pt x="7246544" y="142646"/>
                </a:lnTo>
                <a:lnTo>
                  <a:pt x="0" y="142646"/>
                </a:lnTo>
                <a:close/>
              </a:path>
            </a:pathLst>
          </a:cu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7772682" y="51470"/>
            <a:ext cx="903774" cy="523220"/>
          </a:xfrm>
          <a:prstGeom prst="rect">
            <a:avLst/>
          </a:prstGeom>
          <a:noFill/>
        </p:spPr>
        <p:txBody>
          <a:bodyPr wrap="none" rtlCol="0">
            <a:spAutoFit/>
          </a:bodyPr>
          <a:lstStyle/>
          <a:p>
            <a:r>
              <a:rPr lang="en-US" altLang="zh-CN" sz="2800" dirty="0" smtClean="0">
                <a:solidFill>
                  <a:srgbClr val="DF0024"/>
                </a:solidFill>
                <a:latin typeface="Impact" pitchFamily="34" charset="0"/>
              </a:rPr>
              <a:t>LOGO</a:t>
            </a:r>
            <a:endParaRPr lang="zh-CN" altLang="en-US" sz="2800" dirty="0">
              <a:solidFill>
                <a:srgbClr val="DF0024"/>
              </a:solidFill>
              <a:latin typeface="Impact" pitchFamily="34" charset="0"/>
            </a:endParaRPr>
          </a:p>
        </p:txBody>
      </p:sp>
      <p:sp>
        <p:nvSpPr>
          <p:cNvPr id="11" name="TextBox 10"/>
          <p:cNvSpPr txBox="1"/>
          <p:nvPr/>
        </p:nvSpPr>
        <p:spPr>
          <a:xfrm>
            <a:off x="1247244" y="49941"/>
            <a:ext cx="1620957" cy="523220"/>
          </a:xfrm>
          <a:prstGeom prst="rect">
            <a:avLst/>
          </a:prstGeom>
          <a:noFill/>
        </p:spPr>
        <p:txBody>
          <a:bodyPr wrap="none" rtlCol="0">
            <a:spAutoFit/>
          </a:bodyPr>
          <a:lstStyle/>
          <a:p>
            <a:r>
              <a:rPr lang="zh-CN" altLang="en-US" sz="2800" b="1" dirty="0" smtClean="0">
                <a:latin typeface="微软雅黑" pitchFamily="34" charset="-122"/>
                <a:ea typeface="微软雅黑" pitchFamily="34" charset="-122"/>
              </a:rPr>
              <a:t>发展规划</a:t>
            </a:r>
            <a:endParaRPr lang="zh-CN" altLang="en-US" sz="2800" b="1" dirty="0">
              <a:latin typeface="微软雅黑" pitchFamily="34" charset="-122"/>
              <a:ea typeface="微软雅黑" pitchFamily="34" charset="-122"/>
            </a:endParaRPr>
          </a:p>
        </p:txBody>
      </p:sp>
      <p:sp>
        <p:nvSpPr>
          <p:cNvPr id="4" name="TextBox 3"/>
          <p:cNvSpPr txBox="1"/>
          <p:nvPr/>
        </p:nvSpPr>
        <p:spPr>
          <a:xfrm>
            <a:off x="73596" y="51470"/>
            <a:ext cx="556563" cy="523220"/>
          </a:xfrm>
          <a:prstGeom prst="rect">
            <a:avLst/>
          </a:prstGeom>
          <a:noFill/>
        </p:spPr>
        <p:txBody>
          <a:bodyPr wrap="none" rtlCol="0">
            <a:spAutoFit/>
          </a:bodyPr>
          <a:lstStyle/>
          <a:p>
            <a:r>
              <a:rPr lang="en-US" altLang="zh-CN" sz="2800" dirty="0" smtClean="0">
                <a:solidFill>
                  <a:schemeClr val="bg1"/>
                </a:solidFill>
                <a:effectLst>
                  <a:outerShdw blurRad="38100" dist="38100" dir="2700000" algn="tl">
                    <a:srgbClr val="000000">
                      <a:alpha val="43137"/>
                    </a:srgbClr>
                  </a:outerShdw>
                </a:effectLst>
                <a:latin typeface="Impact" pitchFamily="34" charset="0"/>
              </a:rPr>
              <a:t>02</a:t>
            </a:r>
            <a:endParaRPr lang="zh-CN" altLang="en-US" sz="2800" dirty="0">
              <a:solidFill>
                <a:schemeClr val="bg1"/>
              </a:solidFill>
              <a:effectLst>
                <a:outerShdw blurRad="38100" dist="38100" dir="2700000" algn="tl">
                  <a:srgbClr val="000000">
                    <a:alpha val="43137"/>
                  </a:srgbClr>
                </a:outerShdw>
              </a:effectLst>
              <a:latin typeface="Impact" pitchFamily="34" charset="0"/>
            </a:endParaRPr>
          </a:p>
        </p:txBody>
      </p:sp>
      <p:sp>
        <p:nvSpPr>
          <p:cNvPr id="69" name="Freeform 192"/>
          <p:cNvSpPr>
            <a:spLocks noEditPoints="1"/>
          </p:cNvSpPr>
          <p:nvPr/>
        </p:nvSpPr>
        <p:spPr bwMode="auto">
          <a:xfrm>
            <a:off x="900548" y="2061660"/>
            <a:ext cx="864169" cy="2043113"/>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tx1">
              <a:lumMod val="65000"/>
              <a:lumOff val="35000"/>
            </a:schemeClr>
          </a:solidFill>
          <a:ln>
            <a:noFill/>
          </a:ln>
          <a:effectLst/>
        </p:spPr>
        <p:txBody>
          <a:bodyPr lIns="91416" tIns="45708" rIns="91416" bIns="45708"/>
          <a:lstStyle/>
          <a:p>
            <a:pPr>
              <a:defRPr/>
            </a:pPr>
            <a:endParaRPr lang="id-ID" sz="1800">
              <a:solidFill>
                <a:srgbClr val="F6AC19"/>
              </a:solidFill>
            </a:endParaRPr>
          </a:p>
        </p:txBody>
      </p:sp>
      <p:sp>
        <p:nvSpPr>
          <p:cNvPr id="70" name="Oval 12"/>
          <p:cNvSpPr/>
          <p:nvPr/>
        </p:nvSpPr>
        <p:spPr>
          <a:xfrm>
            <a:off x="1682585" y="2281927"/>
            <a:ext cx="164263" cy="164306"/>
          </a:xfrm>
          <a:prstGeom prst="ellipse">
            <a:avLst/>
          </a:prstGeom>
          <a:noFill/>
          <a:ln w="38100">
            <a:solidFill>
              <a:srgbClr val="DF0024"/>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71" name="Oval 13"/>
          <p:cNvSpPr/>
          <p:nvPr/>
        </p:nvSpPr>
        <p:spPr>
          <a:xfrm>
            <a:off x="2737203" y="1644942"/>
            <a:ext cx="163074" cy="164306"/>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72" name="Oval 14"/>
          <p:cNvSpPr/>
          <p:nvPr/>
        </p:nvSpPr>
        <p:spPr>
          <a:xfrm>
            <a:off x="3726356" y="2037848"/>
            <a:ext cx="163073" cy="1631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73" name="Oval 15"/>
          <p:cNvSpPr/>
          <p:nvPr/>
        </p:nvSpPr>
        <p:spPr>
          <a:xfrm>
            <a:off x="4820254" y="1266323"/>
            <a:ext cx="163074" cy="163116"/>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74" name="Oval 16"/>
          <p:cNvSpPr/>
          <p:nvPr/>
        </p:nvSpPr>
        <p:spPr>
          <a:xfrm>
            <a:off x="5798693" y="1311566"/>
            <a:ext cx="163074" cy="1631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75" name="Oval 17"/>
          <p:cNvSpPr/>
          <p:nvPr/>
        </p:nvSpPr>
        <p:spPr>
          <a:xfrm>
            <a:off x="6737853" y="1955695"/>
            <a:ext cx="163073" cy="16311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sp>
        <p:nvSpPr>
          <p:cNvPr id="76" name="Oval 18"/>
          <p:cNvSpPr/>
          <p:nvPr/>
        </p:nvSpPr>
        <p:spPr>
          <a:xfrm>
            <a:off x="8170992" y="1102017"/>
            <a:ext cx="163073" cy="16430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a:solidFill>
                <a:srgbClr val="FFFFFF"/>
              </a:solidFill>
            </a:endParaRPr>
          </a:p>
        </p:txBody>
      </p:sp>
      <p:cxnSp>
        <p:nvCxnSpPr>
          <p:cNvPr id="77" name="Straight Connector 20"/>
          <p:cNvCxnSpPr>
            <a:stCxn id="70" idx="7"/>
            <a:endCxn id="71" idx="3"/>
          </p:cNvCxnSpPr>
          <p:nvPr/>
        </p:nvCxnSpPr>
        <p:spPr>
          <a:xfrm flipV="1">
            <a:off x="1823042" y="1785435"/>
            <a:ext cx="937968" cy="520304"/>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3"/>
          <p:cNvCxnSpPr>
            <a:stCxn id="71" idx="5"/>
            <a:endCxn id="72" idx="2"/>
          </p:cNvCxnSpPr>
          <p:nvPr/>
        </p:nvCxnSpPr>
        <p:spPr>
          <a:xfrm>
            <a:off x="2876471" y="1785435"/>
            <a:ext cx="849885" cy="333375"/>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5"/>
          <p:cNvCxnSpPr>
            <a:stCxn id="72" idx="7"/>
            <a:endCxn id="73" idx="3"/>
          </p:cNvCxnSpPr>
          <p:nvPr/>
        </p:nvCxnSpPr>
        <p:spPr>
          <a:xfrm flipV="1">
            <a:off x="3865622" y="1405626"/>
            <a:ext cx="978439" cy="656034"/>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a:stCxn id="73" idx="6"/>
            <a:endCxn id="74" idx="2"/>
          </p:cNvCxnSpPr>
          <p:nvPr/>
        </p:nvCxnSpPr>
        <p:spPr>
          <a:xfrm>
            <a:off x="4983329" y="1347285"/>
            <a:ext cx="815365" cy="45244"/>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9"/>
          <p:cNvCxnSpPr>
            <a:stCxn id="74" idx="5"/>
            <a:endCxn id="75" idx="1"/>
          </p:cNvCxnSpPr>
          <p:nvPr/>
        </p:nvCxnSpPr>
        <p:spPr>
          <a:xfrm>
            <a:off x="5937961" y="1450870"/>
            <a:ext cx="823698" cy="528638"/>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1"/>
          <p:cNvCxnSpPr>
            <a:stCxn id="75" idx="6"/>
            <a:endCxn id="76" idx="3"/>
          </p:cNvCxnSpPr>
          <p:nvPr/>
        </p:nvCxnSpPr>
        <p:spPr>
          <a:xfrm flipV="1">
            <a:off x="6900926" y="1242510"/>
            <a:ext cx="1293873" cy="795338"/>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491278" y="1413960"/>
            <a:ext cx="676932" cy="230833"/>
          </a:xfrm>
          <a:prstGeom prst="rect">
            <a:avLst/>
          </a:prstGeom>
          <a:noFill/>
        </p:spPr>
        <p:txBody>
          <a:bodyPr wrap="none" lIns="68562" tIns="34281" rIns="68562" bIns="34281">
            <a:spAutoFit/>
          </a:bodyPr>
          <a:lstStyle/>
          <a:p>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0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1789713" y="2545054"/>
            <a:ext cx="676932" cy="230833"/>
          </a:xfrm>
          <a:prstGeom prst="rect">
            <a:avLst/>
          </a:prstGeom>
          <a:noFill/>
        </p:spPr>
        <p:txBody>
          <a:bodyPr wrap="none" lIns="68562" tIns="34281" rIns="68562" bIns="34281">
            <a:spAutoFit/>
          </a:bodyPr>
          <a:lstStyle/>
          <a:p>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0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85" name="TextBox 84"/>
          <p:cNvSpPr txBox="1"/>
          <p:nvPr/>
        </p:nvSpPr>
        <p:spPr>
          <a:xfrm>
            <a:off x="3441870" y="2321217"/>
            <a:ext cx="676932" cy="230833"/>
          </a:xfrm>
          <a:prstGeom prst="rect">
            <a:avLst/>
          </a:prstGeom>
          <a:noFill/>
        </p:spPr>
        <p:txBody>
          <a:bodyPr wrap="none" lIns="68562" tIns="34281" rIns="68562" bIns="34281">
            <a:spAutoFit/>
          </a:bodyPr>
          <a:lstStyle/>
          <a:p>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0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86" name="TextBox 85"/>
          <p:cNvSpPr txBox="1"/>
          <p:nvPr/>
        </p:nvSpPr>
        <p:spPr>
          <a:xfrm>
            <a:off x="4565528" y="1005576"/>
            <a:ext cx="676932" cy="230833"/>
          </a:xfrm>
          <a:prstGeom prst="rect">
            <a:avLst/>
          </a:prstGeom>
          <a:noFill/>
        </p:spPr>
        <p:txBody>
          <a:bodyPr wrap="none" lIns="68562" tIns="34281" rIns="68562" bIns="34281">
            <a:spAutoFit/>
          </a:bodyPr>
          <a:lstStyle/>
          <a:p>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0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87" name="TextBox 86"/>
          <p:cNvSpPr txBox="1"/>
          <p:nvPr/>
        </p:nvSpPr>
        <p:spPr>
          <a:xfrm>
            <a:off x="5565392" y="1005576"/>
            <a:ext cx="676932" cy="230833"/>
          </a:xfrm>
          <a:prstGeom prst="rect">
            <a:avLst/>
          </a:prstGeom>
          <a:noFill/>
        </p:spPr>
        <p:txBody>
          <a:bodyPr wrap="none" lIns="68562" tIns="34281" rIns="68562" bIns="34281">
            <a:spAutoFit/>
          </a:bodyPr>
          <a:lstStyle/>
          <a:p>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0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88" name="TextBox 87"/>
          <p:cNvSpPr txBox="1"/>
          <p:nvPr/>
        </p:nvSpPr>
        <p:spPr>
          <a:xfrm>
            <a:off x="6425990" y="2204535"/>
            <a:ext cx="676932" cy="230833"/>
          </a:xfrm>
          <a:prstGeom prst="rect">
            <a:avLst/>
          </a:prstGeom>
          <a:noFill/>
        </p:spPr>
        <p:txBody>
          <a:bodyPr wrap="none" lIns="68562" tIns="34281" rIns="68562" bIns="34281">
            <a:spAutoFit/>
          </a:bodyPr>
          <a:lstStyle/>
          <a:p>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0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89" name="TextBox 88"/>
          <p:cNvSpPr txBox="1"/>
          <p:nvPr/>
        </p:nvSpPr>
        <p:spPr>
          <a:xfrm>
            <a:off x="7272304" y="1090110"/>
            <a:ext cx="676932" cy="230833"/>
          </a:xfrm>
          <a:prstGeom prst="rect">
            <a:avLst/>
          </a:prstGeom>
          <a:noFill/>
        </p:spPr>
        <p:txBody>
          <a:bodyPr wrap="none" lIns="68562" tIns="34281" rIns="68562" bIns="34281">
            <a:spAutoFit/>
          </a:bodyPr>
          <a:lstStyle/>
          <a:p>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0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90" name="TextBox 89"/>
          <p:cNvSpPr txBox="1"/>
          <p:nvPr/>
        </p:nvSpPr>
        <p:spPr>
          <a:xfrm>
            <a:off x="2618172" y="1946170"/>
            <a:ext cx="676932" cy="230833"/>
          </a:xfrm>
          <a:prstGeom prst="rect">
            <a:avLst/>
          </a:prstGeom>
          <a:noFill/>
        </p:spPr>
        <p:txBody>
          <a:bodyPr wrap="none" lIns="68562" tIns="34281" rIns="68562" bIns="34281">
            <a:spAutoFit/>
          </a:bodyPr>
          <a:lstStyle/>
          <a:p>
            <a:pPr>
              <a:defRPr/>
            </a:pPr>
            <a:r>
              <a:rPr lang="zh-CN" altLang="en-US" sz="10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rPr>
              <a:t>广东地区</a:t>
            </a:r>
            <a:endParaRPr lang="en-US" sz="10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91" name="TextBox 90"/>
          <p:cNvSpPr txBox="1"/>
          <p:nvPr/>
        </p:nvSpPr>
        <p:spPr>
          <a:xfrm>
            <a:off x="3492161" y="1693758"/>
            <a:ext cx="676932" cy="230833"/>
          </a:xfrm>
          <a:prstGeom prst="rect">
            <a:avLst/>
          </a:prstGeom>
          <a:noFill/>
        </p:spPr>
        <p:txBody>
          <a:bodyPr wrap="none" lIns="68562" tIns="34281" rIns="68562" bIns="34281">
            <a:spAutoFit/>
          </a:bodyPr>
          <a:lstStyle/>
          <a:p>
            <a:pPr>
              <a:defRPr/>
            </a:pPr>
            <a:r>
              <a:rPr lang="zh-CN" altLang="en-US" sz="10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rPr>
              <a:t>广西地区</a:t>
            </a:r>
            <a:endParaRPr lang="en-US" sz="10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92" name="TextBox 91"/>
          <p:cNvSpPr txBox="1"/>
          <p:nvPr/>
        </p:nvSpPr>
        <p:spPr>
          <a:xfrm>
            <a:off x="4625992" y="1553264"/>
            <a:ext cx="676932" cy="230833"/>
          </a:xfrm>
          <a:prstGeom prst="rect">
            <a:avLst/>
          </a:prstGeom>
          <a:noFill/>
        </p:spPr>
        <p:txBody>
          <a:bodyPr wrap="none" lIns="68562" tIns="34281" rIns="68562" bIns="34281">
            <a:spAutoFit/>
          </a:bodyPr>
          <a:lstStyle/>
          <a:p>
            <a:pPr>
              <a:defRPr/>
            </a:pPr>
            <a:r>
              <a:rPr lang="zh-CN" altLang="en-US" sz="10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rPr>
              <a:t>湖南地区</a:t>
            </a:r>
            <a:endParaRPr lang="en-US" sz="10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93" name="TextBox 92"/>
          <p:cNvSpPr txBox="1"/>
          <p:nvPr/>
        </p:nvSpPr>
        <p:spPr>
          <a:xfrm>
            <a:off x="5543855" y="1591364"/>
            <a:ext cx="676932" cy="230833"/>
          </a:xfrm>
          <a:prstGeom prst="rect">
            <a:avLst/>
          </a:prstGeom>
          <a:noFill/>
        </p:spPr>
        <p:txBody>
          <a:bodyPr wrap="none" lIns="68562" tIns="34281" rIns="68562" bIns="34281">
            <a:spAutoFit/>
          </a:bodyPr>
          <a:lstStyle/>
          <a:p>
            <a:pPr>
              <a:defRPr/>
            </a:pPr>
            <a:r>
              <a:rPr lang="zh-CN" altLang="en-US" sz="10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rPr>
              <a:t>北京地区</a:t>
            </a:r>
            <a:endParaRPr lang="en-US" sz="10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94" name="TextBox 93"/>
          <p:cNvSpPr txBox="1"/>
          <p:nvPr/>
        </p:nvSpPr>
        <p:spPr>
          <a:xfrm>
            <a:off x="6569702" y="1602079"/>
            <a:ext cx="676932" cy="230833"/>
          </a:xfrm>
          <a:prstGeom prst="rect">
            <a:avLst/>
          </a:prstGeom>
          <a:noFill/>
        </p:spPr>
        <p:txBody>
          <a:bodyPr wrap="none" lIns="68562" tIns="34281" rIns="68562" bIns="34281">
            <a:spAutoFit/>
          </a:bodyPr>
          <a:lstStyle/>
          <a:p>
            <a:pPr>
              <a:defRPr/>
            </a:pPr>
            <a:r>
              <a:rPr lang="zh-CN" altLang="en-US" sz="10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rPr>
              <a:t>河北地区</a:t>
            </a:r>
            <a:endParaRPr lang="en-US" sz="10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95" name="TextBox 94"/>
          <p:cNvSpPr txBox="1"/>
          <p:nvPr/>
        </p:nvSpPr>
        <p:spPr>
          <a:xfrm>
            <a:off x="8051961" y="1404435"/>
            <a:ext cx="676932" cy="230833"/>
          </a:xfrm>
          <a:prstGeom prst="rect">
            <a:avLst/>
          </a:prstGeom>
          <a:noFill/>
        </p:spPr>
        <p:txBody>
          <a:bodyPr wrap="none" lIns="68562" tIns="34281" rIns="68562" bIns="34281">
            <a:spAutoFit/>
          </a:bodyPr>
          <a:lstStyle/>
          <a:p>
            <a:pPr>
              <a:defRPr/>
            </a:pPr>
            <a:r>
              <a:rPr lang="zh-CN" altLang="en-US" sz="10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rPr>
              <a:t>江苏地区</a:t>
            </a:r>
            <a:endParaRPr lang="en-US" sz="10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96" name="TextBox 95"/>
          <p:cNvSpPr txBox="1"/>
          <p:nvPr/>
        </p:nvSpPr>
        <p:spPr>
          <a:xfrm>
            <a:off x="1563553" y="1922358"/>
            <a:ext cx="651424" cy="223120"/>
          </a:xfrm>
          <a:prstGeom prst="rect">
            <a:avLst/>
          </a:prstGeom>
          <a:noFill/>
        </p:spPr>
        <p:txBody>
          <a:bodyPr wrap="none" lIns="68562" tIns="34281" rIns="68562" bIns="34281">
            <a:spAutoFit/>
          </a:bodyPr>
          <a:lstStyle/>
          <a:p>
            <a:pPr>
              <a:defRPr/>
            </a:pPr>
            <a:r>
              <a:rPr lang="zh-CN" altLang="en-US" sz="10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rPr>
              <a:t>辽宁</a:t>
            </a:r>
            <a:r>
              <a:rPr lang="zh-CN" altLang="en-US" sz="1000" b="1" dirty="0" smtClean="0">
                <a:solidFill>
                  <a:srgbClr val="C00000"/>
                </a:solidFill>
                <a:latin typeface="微软雅黑" panose="020B0503020204020204" pitchFamily="34" charset="-122"/>
                <a:ea typeface="微软雅黑" panose="020B0503020204020204" pitchFamily="34" charset="-122"/>
                <a:cs typeface="Open Sans" panose="020B0606030504020204" pitchFamily="34" charset="0"/>
              </a:rPr>
              <a:t>地区</a:t>
            </a:r>
            <a:endParaRPr lang="en-US" sz="1000" b="1" dirty="0">
              <a:solidFill>
                <a:srgbClr val="C00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97" name="TextBox 96"/>
          <p:cNvSpPr txBox="1"/>
          <p:nvPr/>
        </p:nvSpPr>
        <p:spPr>
          <a:xfrm>
            <a:off x="4132253" y="3258238"/>
            <a:ext cx="4270850" cy="784830"/>
          </a:xfrm>
          <a:prstGeom prst="rect">
            <a:avLst/>
          </a:prstGeom>
          <a:noFill/>
        </p:spPr>
        <p:txBody>
          <a:bodyPr lIns="68562" tIns="34281" rIns="68562" bIns="34281">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市场占有率</a:t>
            </a:r>
            <a:endParaRPr lang="id-ID" altLang="zh-CN" sz="1200" b="1" dirty="0">
              <a:solidFill>
                <a:schemeClr val="bg2">
                  <a:lumMod val="50000"/>
                </a:schemeClr>
              </a:solidFill>
              <a:latin typeface="微软雅黑" panose="020B0503020204020204" pitchFamily="34" charset="-122"/>
              <a:ea typeface="微软雅黑" panose="020B0503020204020204" pitchFamily="34" charset="-122"/>
            </a:endParaRPr>
          </a:p>
          <a:p>
            <a:pPr eaLnBrk="1" hangingPunct="1"/>
            <a:endParaRPr lang="en-US" altLang="zh-CN" sz="700" dirty="0">
              <a:solidFill>
                <a:srgbClr val="7F7F7F"/>
              </a:solidFill>
              <a:latin typeface="Open Sans" pitchFamily="34" charset="0"/>
            </a:endParaRPr>
          </a:p>
          <a:p>
            <a:pPr algn="just"/>
            <a:r>
              <a:rPr lang="zh-CN" altLang="en-US" sz="900" dirty="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98" name="Oval 47"/>
          <p:cNvSpPr/>
          <p:nvPr/>
        </p:nvSpPr>
        <p:spPr>
          <a:xfrm>
            <a:off x="2819336" y="3146320"/>
            <a:ext cx="1055809" cy="1056084"/>
          </a:xfrm>
          <a:prstGeom prst="ellipse">
            <a:avLst/>
          </a:prstGeom>
          <a:noFill/>
          <a:ln w="1016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a:defRPr/>
            </a:pPr>
            <a:r>
              <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85%</a:t>
            </a:r>
          </a:p>
          <a:p>
            <a:pPr algn="ctr"/>
            <a:r>
              <a:rPr lang="zh-CN" altLang="en-US" sz="900" b="1" dirty="0">
                <a:solidFill>
                  <a:srgbClr val="C00000"/>
                </a:solidFill>
                <a:latin typeface="微软雅黑" panose="020B0503020204020204" pitchFamily="34" charset="-122"/>
                <a:ea typeface="微软雅黑" panose="020B0503020204020204" pitchFamily="34" charset="-122"/>
              </a:rPr>
              <a:t> 输入标题</a:t>
            </a:r>
            <a:endParaRPr lang="id-ID" altLang="zh-CN" sz="900" b="1" dirty="0">
              <a:solidFill>
                <a:srgbClr val="C00000"/>
              </a:solidFill>
              <a:latin typeface="微软雅黑" panose="020B0503020204020204" pitchFamily="34" charset="-122"/>
              <a:ea typeface="微软雅黑" panose="020B0503020204020204" pitchFamily="34" charset="-122"/>
            </a:endParaRPr>
          </a:p>
        </p:txBody>
      </p:sp>
      <p:sp>
        <p:nvSpPr>
          <p:cNvPr id="99" name="Arc 48"/>
          <p:cNvSpPr/>
          <p:nvPr/>
        </p:nvSpPr>
        <p:spPr>
          <a:xfrm>
            <a:off x="2819336" y="3146320"/>
            <a:ext cx="1055809" cy="1056084"/>
          </a:xfrm>
          <a:prstGeom prst="arc">
            <a:avLst>
              <a:gd name="adj1" fmla="val 16200000"/>
              <a:gd name="adj2" fmla="val 11287514"/>
            </a:avLst>
          </a:prstGeom>
          <a:ln w="101600" cap="rnd">
            <a:solidFill>
              <a:srgbClr val="C00000"/>
            </a:solidFill>
          </a:ln>
        </p:spPr>
        <p:style>
          <a:lnRef idx="1">
            <a:schemeClr val="accent1"/>
          </a:lnRef>
          <a:fillRef idx="0">
            <a:schemeClr val="accent1"/>
          </a:fillRef>
          <a:effectRef idx="0">
            <a:schemeClr val="accent1"/>
          </a:effectRef>
          <a:fontRef idx="minor">
            <a:schemeClr val="tx1"/>
          </a:fontRef>
        </p:style>
        <p:txBody>
          <a:bodyPr lIns="68562" tIns="34281" rIns="68562" bIns="34281" anchor="ctr"/>
          <a:lstStyle/>
          <a:p>
            <a:pPr algn="ctr">
              <a:defRPr/>
            </a:pPr>
            <a:endParaRPr lang="en-US"/>
          </a:p>
        </p:txBody>
      </p:sp>
    </p:spTree>
    <p:extLst>
      <p:ext uri="{BB962C8B-B14F-4D97-AF65-F5344CB8AC3E}">
        <p14:creationId xmlns:p14="http://schemas.microsoft.com/office/powerpoint/2010/main" val="3787834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500"/>
                                  </p:stCondLst>
                                  <p:childTnLst>
                                    <p:set>
                                      <p:cBhvr>
                                        <p:cTn id="10" dur="1" fill="hold">
                                          <p:stCondLst>
                                            <p:cond delay="0"/>
                                          </p:stCondLst>
                                        </p:cTn>
                                        <p:tgtEl>
                                          <p:spTgt spid="70"/>
                                        </p:tgtEl>
                                        <p:attrNameLst>
                                          <p:attrName>style.visibility</p:attrName>
                                        </p:attrNameLst>
                                      </p:cBhvr>
                                      <p:to>
                                        <p:strVal val="visible"/>
                                      </p:to>
                                    </p:set>
                                    <p:anim calcmode="lin" valueType="num">
                                      <p:cBhvr>
                                        <p:cTn id="11" dur="500" fill="hold"/>
                                        <p:tgtEl>
                                          <p:spTgt spid="70"/>
                                        </p:tgtEl>
                                        <p:attrNameLst>
                                          <p:attrName>ppt_w</p:attrName>
                                        </p:attrNameLst>
                                      </p:cBhvr>
                                      <p:tavLst>
                                        <p:tav tm="0">
                                          <p:val>
                                            <p:fltVal val="0"/>
                                          </p:val>
                                        </p:tav>
                                        <p:tav tm="100000">
                                          <p:val>
                                            <p:strVal val="#ppt_w"/>
                                          </p:val>
                                        </p:tav>
                                      </p:tavLst>
                                    </p:anim>
                                    <p:anim calcmode="lin" valueType="num">
                                      <p:cBhvr>
                                        <p:cTn id="12" dur="500" fill="hold"/>
                                        <p:tgtEl>
                                          <p:spTgt spid="70"/>
                                        </p:tgtEl>
                                        <p:attrNameLst>
                                          <p:attrName>ppt_h</p:attrName>
                                        </p:attrNameLst>
                                      </p:cBhvr>
                                      <p:tavLst>
                                        <p:tav tm="0">
                                          <p:val>
                                            <p:fltVal val="0"/>
                                          </p:val>
                                        </p:tav>
                                        <p:tav tm="100000">
                                          <p:val>
                                            <p:strVal val="#ppt_h"/>
                                          </p:val>
                                        </p:tav>
                                      </p:tavLst>
                                    </p:anim>
                                    <p:animEffect transition="in" filter="fade">
                                      <p:cBhvr>
                                        <p:cTn id="13" dur="500"/>
                                        <p:tgtEl>
                                          <p:spTgt spid="70"/>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71"/>
                                        </p:tgtEl>
                                        <p:attrNameLst>
                                          <p:attrName>style.visibility</p:attrName>
                                        </p:attrNameLst>
                                      </p:cBhvr>
                                      <p:to>
                                        <p:strVal val="visible"/>
                                      </p:to>
                                    </p:set>
                                    <p:anim calcmode="lin" valueType="num">
                                      <p:cBhvr>
                                        <p:cTn id="16" dur="500" fill="hold"/>
                                        <p:tgtEl>
                                          <p:spTgt spid="71"/>
                                        </p:tgtEl>
                                        <p:attrNameLst>
                                          <p:attrName>ppt_w</p:attrName>
                                        </p:attrNameLst>
                                      </p:cBhvr>
                                      <p:tavLst>
                                        <p:tav tm="0">
                                          <p:val>
                                            <p:fltVal val="0"/>
                                          </p:val>
                                        </p:tav>
                                        <p:tav tm="100000">
                                          <p:val>
                                            <p:strVal val="#ppt_w"/>
                                          </p:val>
                                        </p:tav>
                                      </p:tavLst>
                                    </p:anim>
                                    <p:anim calcmode="lin" valueType="num">
                                      <p:cBhvr>
                                        <p:cTn id="17" dur="500" fill="hold"/>
                                        <p:tgtEl>
                                          <p:spTgt spid="71"/>
                                        </p:tgtEl>
                                        <p:attrNameLst>
                                          <p:attrName>ppt_h</p:attrName>
                                        </p:attrNameLst>
                                      </p:cBhvr>
                                      <p:tavLst>
                                        <p:tav tm="0">
                                          <p:val>
                                            <p:fltVal val="0"/>
                                          </p:val>
                                        </p:tav>
                                        <p:tav tm="100000">
                                          <p:val>
                                            <p:strVal val="#ppt_h"/>
                                          </p:val>
                                        </p:tav>
                                      </p:tavLst>
                                    </p:anim>
                                    <p:animEffect transition="in" filter="fade">
                                      <p:cBhvr>
                                        <p:cTn id="18" dur="500"/>
                                        <p:tgtEl>
                                          <p:spTgt spid="71"/>
                                        </p:tgtEl>
                                      </p:cBhvr>
                                    </p:animEffect>
                                  </p:childTnLst>
                                </p:cTn>
                              </p:par>
                              <p:par>
                                <p:cTn id="19" presetID="53" presetClass="entr" presetSubtype="16" fill="hold" grpId="0" nodeType="withEffect">
                                  <p:stCondLst>
                                    <p:cond delay="500"/>
                                  </p:stCondLst>
                                  <p:childTnLst>
                                    <p:set>
                                      <p:cBhvr>
                                        <p:cTn id="20" dur="1" fill="hold">
                                          <p:stCondLst>
                                            <p:cond delay="0"/>
                                          </p:stCondLst>
                                        </p:cTn>
                                        <p:tgtEl>
                                          <p:spTgt spid="72"/>
                                        </p:tgtEl>
                                        <p:attrNameLst>
                                          <p:attrName>style.visibility</p:attrName>
                                        </p:attrNameLst>
                                      </p:cBhvr>
                                      <p:to>
                                        <p:strVal val="visible"/>
                                      </p:to>
                                    </p:set>
                                    <p:anim calcmode="lin" valueType="num">
                                      <p:cBhvr>
                                        <p:cTn id="21" dur="500" fill="hold"/>
                                        <p:tgtEl>
                                          <p:spTgt spid="72"/>
                                        </p:tgtEl>
                                        <p:attrNameLst>
                                          <p:attrName>ppt_w</p:attrName>
                                        </p:attrNameLst>
                                      </p:cBhvr>
                                      <p:tavLst>
                                        <p:tav tm="0">
                                          <p:val>
                                            <p:fltVal val="0"/>
                                          </p:val>
                                        </p:tav>
                                        <p:tav tm="100000">
                                          <p:val>
                                            <p:strVal val="#ppt_w"/>
                                          </p:val>
                                        </p:tav>
                                      </p:tavLst>
                                    </p:anim>
                                    <p:anim calcmode="lin" valueType="num">
                                      <p:cBhvr>
                                        <p:cTn id="22" dur="500" fill="hold"/>
                                        <p:tgtEl>
                                          <p:spTgt spid="72"/>
                                        </p:tgtEl>
                                        <p:attrNameLst>
                                          <p:attrName>ppt_h</p:attrName>
                                        </p:attrNameLst>
                                      </p:cBhvr>
                                      <p:tavLst>
                                        <p:tav tm="0">
                                          <p:val>
                                            <p:fltVal val="0"/>
                                          </p:val>
                                        </p:tav>
                                        <p:tav tm="100000">
                                          <p:val>
                                            <p:strVal val="#ppt_h"/>
                                          </p:val>
                                        </p:tav>
                                      </p:tavLst>
                                    </p:anim>
                                    <p:animEffect transition="in" filter="fade">
                                      <p:cBhvr>
                                        <p:cTn id="23" dur="500"/>
                                        <p:tgtEl>
                                          <p:spTgt spid="72"/>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73"/>
                                        </p:tgtEl>
                                        <p:attrNameLst>
                                          <p:attrName>style.visibility</p:attrName>
                                        </p:attrNameLst>
                                      </p:cBhvr>
                                      <p:to>
                                        <p:strVal val="visible"/>
                                      </p:to>
                                    </p:set>
                                    <p:anim calcmode="lin" valueType="num">
                                      <p:cBhvr>
                                        <p:cTn id="26" dur="500" fill="hold"/>
                                        <p:tgtEl>
                                          <p:spTgt spid="73"/>
                                        </p:tgtEl>
                                        <p:attrNameLst>
                                          <p:attrName>ppt_w</p:attrName>
                                        </p:attrNameLst>
                                      </p:cBhvr>
                                      <p:tavLst>
                                        <p:tav tm="0">
                                          <p:val>
                                            <p:fltVal val="0"/>
                                          </p:val>
                                        </p:tav>
                                        <p:tav tm="100000">
                                          <p:val>
                                            <p:strVal val="#ppt_w"/>
                                          </p:val>
                                        </p:tav>
                                      </p:tavLst>
                                    </p:anim>
                                    <p:anim calcmode="lin" valueType="num">
                                      <p:cBhvr>
                                        <p:cTn id="27" dur="500" fill="hold"/>
                                        <p:tgtEl>
                                          <p:spTgt spid="73"/>
                                        </p:tgtEl>
                                        <p:attrNameLst>
                                          <p:attrName>ppt_h</p:attrName>
                                        </p:attrNameLst>
                                      </p:cBhvr>
                                      <p:tavLst>
                                        <p:tav tm="0">
                                          <p:val>
                                            <p:fltVal val="0"/>
                                          </p:val>
                                        </p:tav>
                                        <p:tav tm="100000">
                                          <p:val>
                                            <p:strVal val="#ppt_h"/>
                                          </p:val>
                                        </p:tav>
                                      </p:tavLst>
                                    </p:anim>
                                    <p:animEffect transition="in" filter="fade">
                                      <p:cBhvr>
                                        <p:cTn id="28" dur="500"/>
                                        <p:tgtEl>
                                          <p:spTgt spid="73"/>
                                        </p:tgtEl>
                                      </p:cBhvr>
                                    </p:animEffect>
                                  </p:childTnLst>
                                </p:cTn>
                              </p:par>
                              <p:par>
                                <p:cTn id="29" presetID="53" presetClass="entr" presetSubtype="16" fill="hold" grpId="0" nodeType="withEffect">
                                  <p:stCondLst>
                                    <p:cond delay="500"/>
                                  </p:stCondLst>
                                  <p:childTnLst>
                                    <p:set>
                                      <p:cBhvr>
                                        <p:cTn id="30" dur="1" fill="hold">
                                          <p:stCondLst>
                                            <p:cond delay="0"/>
                                          </p:stCondLst>
                                        </p:cTn>
                                        <p:tgtEl>
                                          <p:spTgt spid="74"/>
                                        </p:tgtEl>
                                        <p:attrNameLst>
                                          <p:attrName>style.visibility</p:attrName>
                                        </p:attrNameLst>
                                      </p:cBhvr>
                                      <p:to>
                                        <p:strVal val="visible"/>
                                      </p:to>
                                    </p:set>
                                    <p:anim calcmode="lin" valueType="num">
                                      <p:cBhvr>
                                        <p:cTn id="31" dur="500" fill="hold"/>
                                        <p:tgtEl>
                                          <p:spTgt spid="74"/>
                                        </p:tgtEl>
                                        <p:attrNameLst>
                                          <p:attrName>ppt_w</p:attrName>
                                        </p:attrNameLst>
                                      </p:cBhvr>
                                      <p:tavLst>
                                        <p:tav tm="0">
                                          <p:val>
                                            <p:fltVal val="0"/>
                                          </p:val>
                                        </p:tav>
                                        <p:tav tm="100000">
                                          <p:val>
                                            <p:strVal val="#ppt_w"/>
                                          </p:val>
                                        </p:tav>
                                      </p:tavLst>
                                    </p:anim>
                                    <p:anim calcmode="lin" valueType="num">
                                      <p:cBhvr>
                                        <p:cTn id="32" dur="500" fill="hold"/>
                                        <p:tgtEl>
                                          <p:spTgt spid="74"/>
                                        </p:tgtEl>
                                        <p:attrNameLst>
                                          <p:attrName>ppt_h</p:attrName>
                                        </p:attrNameLst>
                                      </p:cBhvr>
                                      <p:tavLst>
                                        <p:tav tm="0">
                                          <p:val>
                                            <p:fltVal val="0"/>
                                          </p:val>
                                        </p:tav>
                                        <p:tav tm="100000">
                                          <p:val>
                                            <p:strVal val="#ppt_h"/>
                                          </p:val>
                                        </p:tav>
                                      </p:tavLst>
                                    </p:anim>
                                    <p:animEffect transition="in" filter="fade">
                                      <p:cBhvr>
                                        <p:cTn id="33" dur="500"/>
                                        <p:tgtEl>
                                          <p:spTgt spid="74"/>
                                        </p:tgtEl>
                                      </p:cBhvr>
                                    </p:animEffect>
                                  </p:childTnLst>
                                </p:cTn>
                              </p:par>
                              <p:par>
                                <p:cTn id="34" presetID="53" presetClass="entr" presetSubtype="16" fill="hold" grpId="0" nodeType="withEffect">
                                  <p:stCondLst>
                                    <p:cond delay="500"/>
                                  </p:stCondLst>
                                  <p:childTnLst>
                                    <p:set>
                                      <p:cBhvr>
                                        <p:cTn id="35" dur="1" fill="hold">
                                          <p:stCondLst>
                                            <p:cond delay="0"/>
                                          </p:stCondLst>
                                        </p:cTn>
                                        <p:tgtEl>
                                          <p:spTgt spid="75"/>
                                        </p:tgtEl>
                                        <p:attrNameLst>
                                          <p:attrName>style.visibility</p:attrName>
                                        </p:attrNameLst>
                                      </p:cBhvr>
                                      <p:to>
                                        <p:strVal val="visible"/>
                                      </p:to>
                                    </p:set>
                                    <p:anim calcmode="lin" valueType="num">
                                      <p:cBhvr>
                                        <p:cTn id="36" dur="500" fill="hold"/>
                                        <p:tgtEl>
                                          <p:spTgt spid="75"/>
                                        </p:tgtEl>
                                        <p:attrNameLst>
                                          <p:attrName>ppt_w</p:attrName>
                                        </p:attrNameLst>
                                      </p:cBhvr>
                                      <p:tavLst>
                                        <p:tav tm="0">
                                          <p:val>
                                            <p:fltVal val="0"/>
                                          </p:val>
                                        </p:tav>
                                        <p:tav tm="100000">
                                          <p:val>
                                            <p:strVal val="#ppt_w"/>
                                          </p:val>
                                        </p:tav>
                                      </p:tavLst>
                                    </p:anim>
                                    <p:anim calcmode="lin" valueType="num">
                                      <p:cBhvr>
                                        <p:cTn id="37" dur="500" fill="hold"/>
                                        <p:tgtEl>
                                          <p:spTgt spid="75"/>
                                        </p:tgtEl>
                                        <p:attrNameLst>
                                          <p:attrName>ppt_h</p:attrName>
                                        </p:attrNameLst>
                                      </p:cBhvr>
                                      <p:tavLst>
                                        <p:tav tm="0">
                                          <p:val>
                                            <p:fltVal val="0"/>
                                          </p:val>
                                        </p:tav>
                                        <p:tav tm="100000">
                                          <p:val>
                                            <p:strVal val="#ppt_h"/>
                                          </p:val>
                                        </p:tav>
                                      </p:tavLst>
                                    </p:anim>
                                    <p:animEffect transition="in" filter="fade">
                                      <p:cBhvr>
                                        <p:cTn id="38" dur="500"/>
                                        <p:tgtEl>
                                          <p:spTgt spid="75"/>
                                        </p:tgtEl>
                                      </p:cBhvr>
                                    </p:animEffect>
                                  </p:childTnLst>
                                </p:cTn>
                              </p:par>
                              <p:par>
                                <p:cTn id="39" presetID="53" presetClass="entr" presetSubtype="16" fill="hold" grpId="0" nodeType="withEffect">
                                  <p:stCondLst>
                                    <p:cond delay="500"/>
                                  </p:stCondLst>
                                  <p:childTnLst>
                                    <p:set>
                                      <p:cBhvr>
                                        <p:cTn id="40" dur="1" fill="hold">
                                          <p:stCondLst>
                                            <p:cond delay="0"/>
                                          </p:stCondLst>
                                        </p:cTn>
                                        <p:tgtEl>
                                          <p:spTgt spid="76"/>
                                        </p:tgtEl>
                                        <p:attrNameLst>
                                          <p:attrName>style.visibility</p:attrName>
                                        </p:attrNameLst>
                                      </p:cBhvr>
                                      <p:to>
                                        <p:strVal val="visible"/>
                                      </p:to>
                                    </p:set>
                                    <p:anim calcmode="lin" valueType="num">
                                      <p:cBhvr>
                                        <p:cTn id="41" dur="500" fill="hold"/>
                                        <p:tgtEl>
                                          <p:spTgt spid="76"/>
                                        </p:tgtEl>
                                        <p:attrNameLst>
                                          <p:attrName>ppt_w</p:attrName>
                                        </p:attrNameLst>
                                      </p:cBhvr>
                                      <p:tavLst>
                                        <p:tav tm="0">
                                          <p:val>
                                            <p:fltVal val="0"/>
                                          </p:val>
                                        </p:tav>
                                        <p:tav tm="100000">
                                          <p:val>
                                            <p:strVal val="#ppt_w"/>
                                          </p:val>
                                        </p:tav>
                                      </p:tavLst>
                                    </p:anim>
                                    <p:anim calcmode="lin" valueType="num">
                                      <p:cBhvr>
                                        <p:cTn id="42" dur="500" fill="hold"/>
                                        <p:tgtEl>
                                          <p:spTgt spid="76"/>
                                        </p:tgtEl>
                                        <p:attrNameLst>
                                          <p:attrName>ppt_h</p:attrName>
                                        </p:attrNameLst>
                                      </p:cBhvr>
                                      <p:tavLst>
                                        <p:tav tm="0">
                                          <p:val>
                                            <p:fltVal val="0"/>
                                          </p:val>
                                        </p:tav>
                                        <p:tav tm="100000">
                                          <p:val>
                                            <p:strVal val="#ppt_h"/>
                                          </p:val>
                                        </p:tav>
                                      </p:tavLst>
                                    </p:anim>
                                    <p:animEffect transition="in" filter="fade">
                                      <p:cBhvr>
                                        <p:cTn id="43" dur="500"/>
                                        <p:tgtEl>
                                          <p:spTgt spid="76"/>
                                        </p:tgtEl>
                                      </p:cBhvr>
                                    </p:animEffect>
                                  </p:childTnLst>
                                </p:cTn>
                              </p:par>
                              <p:par>
                                <p:cTn id="44" presetID="22" presetClass="entr" presetSubtype="4" fill="hold" nodeType="withEffect">
                                  <p:stCondLst>
                                    <p:cond delay="1000"/>
                                  </p:stCondLst>
                                  <p:childTnLst>
                                    <p:set>
                                      <p:cBhvr>
                                        <p:cTn id="45" dur="1" fill="hold">
                                          <p:stCondLst>
                                            <p:cond delay="0"/>
                                          </p:stCondLst>
                                        </p:cTn>
                                        <p:tgtEl>
                                          <p:spTgt spid="77"/>
                                        </p:tgtEl>
                                        <p:attrNameLst>
                                          <p:attrName>style.visibility</p:attrName>
                                        </p:attrNameLst>
                                      </p:cBhvr>
                                      <p:to>
                                        <p:strVal val="visible"/>
                                      </p:to>
                                    </p:set>
                                    <p:animEffect transition="in" filter="wipe(down)">
                                      <p:cBhvr>
                                        <p:cTn id="46" dur="500"/>
                                        <p:tgtEl>
                                          <p:spTgt spid="77"/>
                                        </p:tgtEl>
                                      </p:cBhvr>
                                    </p:animEffect>
                                  </p:childTnLst>
                                </p:cTn>
                              </p:par>
                              <p:par>
                                <p:cTn id="47" presetID="22" presetClass="entr" presetSubtype="4" fill="hold" nodeType="withEffect">
                                  <p:stCondLst>
                                    <p:cond delay="1000"/>
                                  </p:stCondLst>
                                  <p:childTnLst>
                                    <p:set>
                                      <p:cBhvr>
                                        <p:cTn id="48" dur="1" fill="hold">
                                          <p:stCondLst>
                                            <p:cond delay="0"/>
                                          </p:stCondLst>
                                        </p:cTn>
                                        <p:tgtEl>
                                          <p:spTgt spid="78"/>
                                        </p:tgtEl>
                                        <p:attrNameLst>
                                          <p:attrName>style.visibility</p:attrName>
                                        </p:attrNameLst>
                                      </p:cBhvr>
                                      <p:to>
                                        <p:strVal val="visible"/>
                                      </p:to>
                                    </p:set>
                                    <p:animEffect transition="in" filter="wipe(down)">
                                      <p:cBhvr>
                                        <p:cTn id="49" dur="500"/>
                                        <p:tgtEl>
                                          <p:spTgt spid="78"/>
                                        </p:tgtEl>
                                      </p:cBhvr>
                                    </p:animEffect>
                                  </p:childTnLst>
                                </p:cTn>
                              </p:par>
                              <p:par>
                                <p:cTn id="50" presetID="22" presetClass="entr" presetSubtype="4" fill="hold" nodeType="withEffect">
                                  <p:stCondLst>
                                    <p:cond delay="1000"/>
                                  </p:stCondLst>
                                  <p:childTnLst>
                                    <p:set>
                                      <p:cBhvr>
                                        <p:cTn id="51" dur="1" fill="hold">
                                          <p:stCondLst>
                                            <p:cond delay="0"/>
                                          </p:stCondLst>
                                        </p:cTn>
                                        <p:tgtEl>
                                          <p:spTgt spid="79"/>
                                        </p:tgtEl>
                                        <p:attrNameLst>
                                          <p:attrName>style.visibility</p:attrName>
                                        </p:attrNameLst>
                                      </p:cBhvr>
                                      <p:to>
                                        <p:strVal val="visible"/>
                                      </p:to>
                                    </p:set>
                                    <p:animEffect transition="in" filter="wipe(down)">
                                      <p:cBhvr>
                                        <p:cTn id="52" dur="500"/>
                                        <p:tgtEl>
                                          <p:spTgt spid="79"/>
                                        </p:tgtEl>
                                      </p:cBhvr>
                                    </p:animEffect>
                                  </p:childTnLst>
                                </p:cTn>
                              </p:par>
                              <p:par>
                                <p:cTn id="53" presetID="22" presetClass="entr" presetSubtype="4" fill="hold" nodeType="withEffect">
                                  <p:stCondLst>
                                    <p:cond delay="1000"/>
                                  </p:stCondLst>
                                  <p:childTnLst>
                                    <p:set>
                                      <p:cBhvr>
                                        <p:cTn id="54" dur="1" fill="hold">
                                          <p:stCondLst>
                                            <p:cond delay="0"/>
                                          </p:stCondLst>
                                        </p:cTn>
                                        <p:tgtEl>
                                          <p:spTgt spid="80"/>
                                        </p:tgtEl>
                                        <p:attrNameLst>
                                          <p:attrName>style.visibility</p:attrName>
                                        </p:attrNameLst>
                                      </p:cBhvr>
                                      <p:to>
                                        <p:strVal val="visible"/>
                                      </p:to>
                                    </p:set>
                                    <p:animEffect transition="in" filter="wipe(down)">
                                      <p:cBhvr>
                                        <p:cTn id="55" dur="500"/>
                                        <p:tgtEl>
                                          <p:spTgt spid="80"/>
                                        </p:tgtEl>
                                      </p:cBhvr>
                                    </p:animEffect>
                                  </p:childTnLst>
                                </p:cTn>
                              </p:par>
                              <p:par>
                                <p:cTn id="56" presetID="22" presetClass="entr" presetSubtype="4" fill="hold" nodeType="withEffect">
                                  <p:stCondLst>
                                    <p:cond delay="1000"/>
                                  </p:stCondLst>
                                  <p:childTnLst>
                                    <p:set>
                                      <p:cBhvr>
                                        <p:cTn id="57" dur="1" fill="hold">
                                          <p:stCondLst>
                                            <p:cond delay="0"/>
                                          </p:stCondLst>
                                        </p:cTn>
                                        <p:tgtEl>
                                          <p:spTgt spid="81"/>
                                        </p:tgtEl>
                                        <p:attrNameLst>
                                          <p:attrName>style.visibility</p:attrName>
                                        </p:attrNameLst>
                                      </p:cBhvr>
                                      <p:to>
                                        <p:strVal val="visible"/>
                                      </p:to>
                                    </p:set>
                                    <p:animEffect transition="in" filter="wipe(down)">
                                      <p:cBhvr>
                                        <p:cTn id="58" dur="500"/>
                                        <p:tgtEl>
                                          <p:spTgt spid="81"/>
                                        </p:tgtEl>
                                      </p:cBhvr>
                                    </p:animEffect>
                                  </p:childTnLst>
                                </p:cTn>
                              </p:par>
                              <p:par>
                                <p:cTn id="59" presetID="22" presetClass="entr" presetSubtype="4" fill="hold" nodeType="withEffect">
                                  <p:stCondLst>
                                    <p:cond delay="1000"/>
                                  </p:stCondLst>
                                  <p:childTnLst>
                                    <p:set>
                                      <p:cBhvr>
                                        <p:cTn id="60" dur="1" fill="hold">
                                          <p:stCondLst>
                                            <p:cond delay="0"/>
                                          </p:stCondLst>
                                        </p:cTn>
                                        <p:tgtEl>
                                          <p:spTgt spid="82"/>
                                        </p:tgtEl>
                                        <p:attrNameLst>
                                          <p:attrName>style.visibility</p:attrName>
                                        </p:attrNameLst>
                                      </p:cBhvr>
                                      <p:to>
                                        <p:strVal val="visible"/>
                                      </p:to>
                                    </p:set>
                                    <p:animEffect transition="in" filter="wipe(down)">
                                      <p:cBhvr>
                                        <p:cTn id="61" dur="500"/>
                                        <p:tgtEl>
                                          <p:spTgt spid="82"/>
                                        </p:tgtEl>
                                      </p:cBhvr>
                                    </p:animEffect>
                                  </p:childTnLst>
                                </p:cTn>
                              </p:par>
                              <p:par>
                                <p:cTn id="62" presetID="53" presetClass="entr" presetSubtype="16" fill="hold" grpId="0" nodeType="withEffect">
                                  <p:stCondLst>
                                    <p:cond delay="1500"/>
                                  </p:stCondLst>
                                  <p:childTnLst>
                                    <p:set>
                                      <p:cBhvr>
                                        <p:cTn id="63" dur="1" fill="hold">
                                          <p:stCondLst>
                                            <p:cond delay="0"/>
                                          </p:stCondLst>
                                        </p:cTn>
                                        <p:tgtEl>
                                          <p:spTgt spid="96"/>
                                        </p:tgtEl>
                                        <p:attrNameLst>
                                          <p:attrName>style.visibility</p:attrName>
                                        </p:attrNameLst>
                                      </p:cBhvr>
                                      <p:to>
                                        <p:strVal val="visible"/>
                                      </p:to>
                                    </p:set>
                                    <p:anim calcmode="lin" valueType="num">
                                      <p:cBhvr>
                                        <p:cTn id="64" dur="500" fill="hold"/>
                                        <p:tgtEl>
                                          <p:spTgt spid="96"/>
                                        </p:tgtEl>
                                        <p:attrNameLst>
                                          <p:attrName>ppt_w</p:attrName>
                                        </p:attrNameLst>
                                      </p:cBhvr>
                                      <p:tavLst>
                                        <p:tav tm="0">
                                          <p:val>
                                            <p:fltVal val="0"/>
                                          </p:val>
                                        </p:tav>
                                        <p:tav tm="100000">
                                          <p:val>
                                            <p:strVal val="#ppt_w"/>
                                          </p:val>
                                        </p:tav>
                                      </p:tavLst>
                                    </p:anim>
                                    <p:anim calcmode="lin" valueType="num">
                                      <p:cBhvr>
                                        <p:cTn id="65" dur="500" fill="hold"/>
                                        <p:tgtEl>
                                          <p:spTgt spid="96"/>
                                        </p:tgtEl>
                                        <p:attrNameLst>
                                          <p:attrName>ppt_h</p:attrName>
                                        </p:attrNameLst>
                                      </p:cBhvr>
                                      <p:tavLst>
                                        <p:tav tm="0">
                                          <p:val>
                                            <p:fltVal val="0"/>
                                          </p:val>
                                        </p:tav>
                                        <p:tav tm="100000">
                                          <p:val>
                                            <p:strVal val="#ppt_h"/>
                                          </p:val>
                                        </p:tav>
                                      </p:tavLst>
                                    </p:anim>
                                    <p:animEffect transition="in" filter="fade">
                                      <p:cBhvr>
                                        <p:cTn id="66" dur="500"/>
                                        <p:tgtEl>
                                          <p:spTgt spid="96"/>
                                        </p:tgtEl>
                                      </p:cBhvr>
                                    </p:animEffect>
                                  </p:childTnLst>
                                </p:cTn>
                              </p:par>
                              <p:par>
                                <p:cTn id="67" presetID="53" presetClass="entr" presetSubtype="16" fill="hold" grpId="0" nodeType="withEffect">
                                  <p:stCondLst>
                                    <p:cond delay="1500"/>
                                  </p:stCondLst>
                                  <p:childTnLst>
                                    <p:set>
                                      <p:cBhvr>
                                        <p:cTn id="68" dur="1" fill="hold">
                                          <p:stCondLst>
                                            <p:cond delay="0"/>
                                          </p:stCondLst>
                                        </p:cTn>
                                        <p:tgtEl>
                                          <p:spTgt spid="90"/>
                                        </p:tgtEl>
                                        <p:attrNameLst>
                                          <p:attrName>style.visibility</p:attrName>
                                        </p:attrNameLst>
                                      </p:cBhvr>
                                      <p:to>
                                        <p:strVal val="visible"/>
                                      </p:to>
                                    </p:set>
                                    <p:anim calcmode="lin" valueType="num">
                                      <p:cBhvr>
                                        <p:cTn id="69" dur="500" fill="hold"/>
                                        <p:tgtEl>
                                          <p:spTgt spid="90"/>
                                        </p:tgtEl>
                                        <p:attrNameLst>
                                          <p:attrName>ppt_w</p:attrName>
                                        </p:attrNameLst>
                                      </p:cBhvr>
                                      <p:tavLst>
                                        <p:tav tm="0">
                                          <p:val>
                                            <p:fltVal val="0"/>
                                          </p:val>
                                        </p:tav>
                                        <p:tav tm="100000">
                                          <p:val>
                                            <p:strVal val="#ppt_w"/>
                                          </p:val>
                                        </p:tav>
                                      </p:tavLst>
                                    </p:anim>
                                    <p:anim calcmode="lin" valueType="num">
                                      <p:cBhvr>
                                        <p:cTn id="70" dur="500" fill="hold"/>
                                        <p:tgtEl>
                                          <p:spTgt spid="90"/>
                                        </p:tgtEl>
                                        <p:attrNameLst>
                                          <p:attrName>ppt_h</p:attrName>
                                        </p:attrNameLst>
                                      </p:cBhvr>
                                      <p:tavLst>
                                        <p:tav tm="0">
                                          <p:val>
                                            <p:fltVal val="0"/>
                                          </p:val>
                                        </p:tav>
                                        <p:tav tm="100000">
                                          <p:val>
                                            <p:strVal val="#ppt_h"/>
                                          </p:val>
                                        </p:tav>
                                      </p:tavLst>
                                    </p:anim>
                                    <p:animEffect transition="in" filter="fade">
                                      <p:cBhvr>
                                        <p:cTn id="71" dur="500"/>
                                        <p:tgtEl>
                                          <p:spTgt spid="90"/>
                                        </p:tgtEl>
                                      </p:cBhvr>
                                    </p:animEffect>
                                  </p:childTnLst>
                                </p:cTn>
                              </p:par>
                              <p:par>
                                <p:cTn id="72" presetID="53" presetClass="entr" presetSubtype="16" fill="hold" grpId="0" nodeType="withEffect">
                                  <p:stCondLst>
                                    <p:cond delay="1500"/>
                                  </p:stCondLst>
                                  <p:childTnLst>
                                    <p:set>
                                      <p:cBhvr>
                                        <p:cTn id="73" dur="1" fill="hold">
                                          <p:stCondLst>
                                            <p:cond delay="0"/>
                                          </p:stCondLst>
                                        </p:cTn>
                                        <p:tgtEl>
                                          <p:spTgt spid="91"/>
                                        </p:tgtEl>
                                        <p:attrNameLst>
                                          <p:attrName>style.visibility</p:attrName>
                                        </p:attrNameLst>
                                      </p:cBhvr>
                                      <p:to>
                                        <p:strVal val="visible"/>
                                      </p:to>
                                    </p:set>
                                    <p:anim calcmode="lin" valueType="num">
                                      <p:cBhvr>
                                        <p:cTn id="74" dur="500" fill="hold"/>
                                        <p:tgtEl>
                                          <p:spTgt spid="91"/>
                                        </p:tgtEl>
                                        <p:attrNameLst>
                                          <p:attrName>ppt_w</p:attrName>
                                        </p:attrNameLst>
                                      </p:cBhvr>
                                      <p:tavLst>
                                        <p:tav tm="0">
                                          <p:val>
                                            <p:fltVal val="0"/>
                                          </p:val>
                                        </p:tav>
                                        <p:tav tm="100000">
                                          <p:val>
                                            <p:strVal val="#ppt_w"/>
                                          </p:val>
                                        </p:tav>
                                      </p:tavLst>
                                    </p:anim>
                                    <p:anim calcmode="lin" valueType="num">
                                      <p:cBhvr>
                                        <p:cTn id="75" dur="500" fill="hold"/>
                                        <p:tgtEl>
                                          <p:spTgt spid="91"/>
                                        </p:tgtEl>
                                        <p:attrNameLst>
                                          <p:attrName>ppt_h</p:attrName>
                                        </p:attrNameLst>
                                      </p:cBhvr>
                                      <p:tavLst>
                                        <p:tav tm="0">
                                          <p:val>
                                            <p:fltVal val="0"/>
                                          </p:val>
                                        </p:tav>
                                        <p:tav tm="100000">
                                          <p:val>
                                            <p:strVal val="#ppt_h"/>
                                          </p:val>
                                        </p:tav>
                                      </p:tavLst>
                                    </p:anim>
                                    <p:animEffect transition="in" filter="fade">
                                      <p:cBhvr>
                                        <p:cTn id="76" dur="500"/>
                                        <p:tgtEl>
                                          <p:spTgt spid="91"/>
                                        </p:tgtEl>
                                      </p:cBhvr>
                                    </p:animEffect>
                                  </p:childTnLst>
                                </p:cTn>
                              </p:par>
                              <p:par>
                                <p:cTn id="77" presetID="53" presetClass="entr" presetSubtype="16" fill="hold" grpId="0" nodeType="withEffect">
                                  <p:stCondLst>
                                    <p:cond delay="1500"/>
                                  </p:stCondLst>
                                  <p:childTnLst>
                                    <p:set>
                                      <p:cBhvr>
                                        <p:cTn id="78" dur="1" fill="hold">
                                          <p:stCondLst>
                                            <p:cond delay="0"/>
                                          </p:stCondLst>
                                        </p:cTn>
                                        <p:tgtEl>
                                          <p:spTgt spid="92"/>
                                        </p:tgtEl>
                                        <p:attrNameLst>
                                          <p:attrName>style.visibility</p:attrName>
                                        </p:attrNameLst>
                                      </p:cBhvr>
                                      <p:to>
                                        <p:strVal val="visible"/>
                                      </p:to>
                                    </p:set>
                                    <p:anim calcmode="lin" valueType="num">
                                      <p:cBhvr>
                                        <p:cTn id="79" dur="500" fill="hold"/>
                                        <p:tgtEl>
                                          <p:spTgt spid="92"/>
                                        </p:tgtEl>
                                        <p:attrNameLst>
                                          <p:attrName>ppt_w</p:attrName>
                                        </p:attrNameLst>
                                      </p:cBhvr>
                                      <p:tavLst>
                                        <p:tav tm="0">
                                          <p:val>
                                            <p:fltVal val="0"/>
                                          </p:val>
                                        </p:tav>
                                        <p:tav tm="100000">
                                          <p:val>
                                            <p:strVal val="#ppt_w"/>
                                          </p:val>
                                        </p:tav>
                                      </p:tavLst>
                                    </p:anim>
                                    <p:anim calcmode="lin" valueType="num">
                                      <p:cBhvr>
                                        <p:cTn id="80" dur="500" fill="hold"/>
                                        <p:tgtEl>
                                          <p:spTgt spid="92"/>
                                        </p:tgtEl>
                                        <p:attrNameLst>
                                          <p:attrName>ppt_h</p:attrName>
                                        </p:attrNameLst>
                                      </p:cBhvr>
                                      <p:tavLst>
                                        <p:tav tm="0">
                                          <p:val>
                                            <p:fltVal val="0"/>
                                          </p:val>
                                        </p:tav>
                                        <p:tav tm="100000">
                                          <p:val>
                                            <p:strVal val="#ppt_h"/>
                                          </p:val>
                                        </p:tav>
                                      </p:tavLst>
                                    </p:anim>
                                    <p:animEffect transition="in" filter="fade">
                                      <p:cBhvr>
                                        <p:cTn id="81" dur="500"/>
                                        <p:tgtEl>
                                          <p:spTgt spid="92"/>
                                        </p:tgtEl>
                                      </p:cBhvr>
                                    </p:animEffect>
                                  </p:childTnLst>
                                </p:cTn>
                              </p:par>
                              <p:par>
                                <p:cTn id="82" presetID="53" presetClass="entr" presetSubtype="16" fill="hold" grpId="0" nodeType="withEffect">
                                  <p:stCondLst>
                                    <p:cond delay="1500"/>
                                  </p:stCondLst>
                                  <p:childTnLst>
                                    <p:set>
                                      <p:cBhvr>
                                        <p:cTn id="83" dur="1" fill="hold">
                                          <p:stCondLst>
                                            <p:cond delay="0"/>
                                          </p:stCondLst>
                                        </p:cTn>
                                        <p:tgtEl>
                                          <p:spTgt spid="93"/>
                                        </p:tgtEl>
                                        <p:attrNameLst>
                                          <p:attrName>style.visibility</p:attrName>
                                        </p:attrNameLst>
                                      </p:cBhvr>
                                      <p:to>
                                        <p:strVal val="visible"/>
                                      </p:to>
                                    </p:set>
                                    <p:anim calcmode="lin" valueType="num">
                                      <p:cBhvr>
                                        <p:cTn id="84" dur="500" fill="hold"/>
                                        <p:tgtEl>
                                          <p:spTgt spid="93"/>
                                        </p:tgtEl>
                                        <p:attrNameLst>
                                          <p:attrName>ppt_w</p:attrName>
                                        </p:attrNameLst>
                                      </p:cBhvr>
                                      <p:tavLst>
                                        <p:tav tm="0">
                                          <p:val>
                                            <p:fltVal val="0"/>
                                          </p:val>
                                        </p:tav>
                                        <p:tav tm="100000">
                                          <p:val>
                                            <p:strVal val="#ppt_w"/>
                                          </p:val>
                                        </p:tav>
                                      </p:tavLst>
                                    </p:anim>
                                    <p:anim calcmode="lin" valueType="num">
                                      <p:cBhvr>
                                        <p:cTn id="85" dur="500" fill="hold"/>
                                        <p:tgtEl>
                                          <p:spTgt spid="93"/>
                                        </p:tgtEl>
                                        <p:attrNameLst>
                                          <p:attrName>ppt_h</p:attrName>
                                        </p:attrNameLst>
                                      </p:cBhvr>
                                      <p:tavLst>
                                        <p:tav tm="0">
                                          <p:val>
                                            <p:fltVal val="0"/>
                                          </p:val>
                                        </p:tav>
                                        <p:tav tm="100000">
                                          <p:val>
                                            <p:strVal val="#ppt_h"/>
                                          </p:val>
                                        </p:tav>
                                      </p:tavLst>
                                    </p:anim>
                                    <p:animEffect transition="in" filter="fade">
                                      <p:cBhvr>
                                        <p:cTn id="86" dur="500"/>
                                        <p:tgtEl>
                                          <p:spTgt spid="93"/>
                                        </p:tgtEl>
                                      </p:cBhvr>
                                    </p:animEffect>
                                  </p:childTnLst>
                                </p:cTn>
                              </p:par>
                              <p:par>
                                <p:cTn id="87" presetID="53" presetClass="entr" presetSubtype="16" fill="hold" grpId="0" nodeType="withEffect">
                                  <p:stCondLst>
                                    <p:cond delay="1500"/>
                                  </p:stCondLst>
                                  <p:childTnLst>
                                    <p:set>
                                      <p:cBhvr>
                                        <p:cTn id="88" dur="1" fill="hold">
                                          <p:stCondLst>
                                            <p:cond delay="0"/>
                                          </p:stCondLst>
                                        </p:cTn>
                                        <p:tgtEl>
                                          <p:spTgt spid="94"/>
                                        </p:tgtEl>
                                        <p:attrNameLst>
                                          <p:attrName>style.visibility</p:attrName>
                                        </p:attrNameLst>
                                      </p:cBhvr>
                                      <p:to>
                                        <p:strVal val="visible"/>
                                      </p:to>
                                    </p:set>
                                    <p:anim calcmode="lin" valueType="num">
                                      <p:cBhvr>
                                        <p:cTn id="89" dur="500" fill="hold"/>
                                        <p:tgtEl>
                                          <p:spTgt spid="94"/>
                                        </p:tgtEl>
                                        <p:attrNameLst>
                                          <p:attrName>ppt_w</p:attrName>
                                        </p:attrNameLst>
                                      </p:cBhvr>
                                      <p:tavLst>
                                        <p:tav tm="0">
                                          <p:val>
                                            <p:fltVal val="0"/>
                                          </p:val>
                                        </p:tav>
                                        <p:tav tm="100000">
                                          <p:val>
                                            <p:strVal val="#ppt_w"/>
                                          </p:val>
                                        </p:tav>
                                      </p:tavLst>
                                    </p:anim>
                                    <p:anim calcmode="lin" valueType="num">
                                      <p:cBhvr>
                                        <p:cTn id="90" dur="500" fill="hold"/>
                                        <p:tgtEl>
                                          <p:spTgt spid="94"/>
                                        </p:tgtEl>
                                        <p:attrNameLst>
                                          <p:attrName>ppt_h</p:attrName>
                                        </p:attrNameLst>
                                      </p:cBhvr>
                                      <p:tavLst>
                                        <p:tav tm="0">
                                          <p:val>
                                            <p:fltVal val="0"/>
                                          </p:val>
                                        </p:tav>
                                        <p:tav tm="100000">
                                          <p:val>
                                            <p:strVal val="#ppt_h"/>
                                          </p:val>
                                        </p:tav>
                                      </p:tavLst>
                                    </p:anim>
                                    <p:animEffect transition="in" filter="fade">
                                      <p:cBhvr>
                                        <p:cTn id="91" dur="500"/>
                                        <p:tgtEl>
                                          <p:spTgt spid="94"/>
                                        </p:tgtEl>
                                      </p:cBhvr>
                                    </p:animEffect>
                                  </p:childTnLst>
                                </p:cTn>
                              </p:par>
                              <p:par>
                                <p:cTn id="92" presetID="53" presetClass="entr" presetSubtype="16" fill="hold" grpId="0" nodeType="withEffect">
                                  <p:stCondLst>
                                    <p:cond delay="1500"/>
                                  </p:stCondLst>
                                  <p:childTnLst>
                                    <p:set>
                                      <p:cBhvr>
                                        <p:cTn id="93" dur="1" fill="hold">
                                          <p:stCondLst>
                                            <p:cond delay="0"/>
                                          </p:stCondLst>
                                        </p:cTn>
                                        <p:tgtEl>
                                          <p:spTgt spid="95"/>
                                        </p:tgtEl>
                                        <p:attrNameLst>
                                          <p:attrName>style.visibility</p:attrName>
                                        </p:attrNameLst>
                                      </p:cBhvr>
                                      <p:to>
                                        <p:strVal val="visible"/>
                                      </p:to>
                                    </p:set>
                                    <p:anim calcmode="lin" valueType="num">
                                      <p:cBhvr>
                                        <p:cTn id="94" dur="500" fill="hold"/>
                                        <p:tgtEl>
                                          <p:spTgt spid="95"/>
                                        </p:tgtEl>
                                        <p:attrNameLst>
                                          <p:attrName>ppt_w</p:attrName>
                                        </p:attrNameLst>
                                      </p:cBhvr>
                                      <p:tavLst>
                                        <p:tav tm="0">
                                          <p:val>
                                            <p:fltVal val="0"/>
                                          </p:val>
                                        </p:tav>
                                        <p:tav tm="100000">
                                          <p:val>
                                            <p:strVal val="#ppt_w"/>
                                          </p:val>
                                        </p:tav>
                                      </p:tavLst>
                                    </p:anim>
                                    <p:anim calcmode="lin" valueType="num">
                                      <p:cBhvr>
                                        <p:cTn id="95" dur="500" fill="hold"/>
                                        <p:tgtEl>
                                          <p:spTgt spid="95"/>
                                        </p:tgtEl>
                                        <p:attrNameLst>
                                          <p:attrName>ppt_h</p:attrName>
                                        </p:attrNameLst>
                                      </p:cBhvr>
                                      <p:tavLst>
                                        <p:tav tm="0">
                                          <p:val>
                                            <p:fltVal val="0"/>
                                          </p:val>
                                        </p:tav>
                                        <p:tav tm="100000">
                                          <p:val>
                                            <p:strVal val="#ppt_h"/>
                                          </p:val>
                                        </p:tav>
                                      </p:tavLst>
                                    </p:anim>
                                    <p:animEffect transition="in" filter="fade">
                                      <p:cBhvr>
                                        <p:cTn id="96" dur="500"/>
                                        <p:tgtEl>
                                          <p:spTgt spid="95"/>
                                        </p:tgtEl>
                                      </p:cBhvr>
                                    </p:animEffect>
                                  </p:childTnLst>
                                </p:cTn>
                              </p:par>
                              <p:par>
                                <p:cTn id="97" presetID="2" presetClass="entr" presetSubtype="4" fill="hold" grpId="0" nodeType="withEffect">
                                  <p:stCondLst>
                                    <p:cond delay="2000"/>
                                  </p:stCondLst>
                                  <p:childTnLst>
                                    <p:set>
                                      <p:cBhvr>
                                        <p:cTn id="98" dur="1" fill="hold">
                                          <p:stCondLst>
                                            <p:cond delay="0"/>
                                          </p:stCondLst>
                                        </p:cTn>
                                        <p:tgtEl>
                                          <p:spTgt spid="83"/>
                                        </p:tgtEl>
                                        <p:attrNameLst>
                                          <p:attrName>style.visibility</p:attrName>
                                        </p:attrNameLst>
                                      </p:cBhvr>
                                      <p:to>
                                        <p:strVal val="visible"/>
                                      </p:to>
                                    </p:set>
                                    <p:anim calcmode="lin" valueType="num">
                                      <p:cBhvr additive="base">
                                        <p:cTn id="99" dur="500" fill="hold"/>
                                        <p:tgtEl>
                                          <p:spTgt spid="83"/>
                                        </p:tgtEl>
                                        <p:attrNameLst>
                                          <p:attrName>ppt_x</p:attrName>
                                        </p:attrNameLst>
                                      </p:cBhvr>
                                      <p:tavLst>
                                        <p:tav tm="0">
                                          <p:val>
                                            <p:strVal val="#ppt_x"/>
                                          </p:val>
                                        </p:tav>
                                        <p:tav tm="100000">
                                          <p:val>
                                            <p:strVal val="#ppt_x"/>
                                          </p:val>
                                        </p:tav>
                                      </p:tavLst>
                                    </p:anim>
                                    <p:anim calcmode="lin" valueType="num">
                                      <p:cBhvr additive="base">
                                        <p:cTn id="100" dur="500" fill="hold"/>
                                        <p:tgtEl>
                                          <p:spTgt spid="8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2000"/>
                                  </p:stCondLst>
                                  <p:childTnLst>
                                    <p:set>
                                      <p:cBhvr>
                                        <p:cTn id="102" dur="1" fill="hold">
                                          <p:stCondLst>
                                            <p:cond delay="0"/>
                                          </p:stCondLst>
                                        </p:cTn>
                                        <p:tgtEl>
                                          <p:spTgt spid="84"/>
                                        </p:tgtEl>
                                        <p:attrNameLst>
                                          <p:attrName>style.visibility</p:attrName>
                                        </p:attrNameLst>
                                      </p:cBhvr>
                                      <p:to>
                                        <p:strVal val="visible"/>
                                      </p:to>
                                    </p:set>
                                    <p:anim calcmode="lin" valueType="num">
                                      <p:cBhvr additive="base">
                                        <p:cTn id="103" dur="500" fill="hold"/>
                                        <p:tgtEl>
                                          <p:spTgt spid="84"/>
                                        </p:tgtEl>
                                        <p:attrNameLst>
                                          <p:attrName>ppt_x</p:attrName>
                                        </p:attrNameLst>
                                      </p:cBhvr>
                                      <p:tavLst>
                                        <p:tav tm="0">
                                          <p:val>
                                            <p:strVal val="#ppt_x"/>
                                          </p:val>
                                        </p:tav>
                                        <p:tav tm="100000">
                                          <p:val>
                                            <p:strVal val="#ppt_x"/>
                                          </p:val>
                                        </p:tav>
                                      </p:tavLst>
                                    </p:anim>
                                    <p:anim calcmode="lin" valueType="num">
                                      <p:cBhvr additive="base">
                                        <p:cTn id="104" dur="500" fill="hold"/>
                                        <p:tgtEl>
                                          <p:spTgt spid="8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2000"/>
                                  </p:stCondLst>
                                  <p:childTnLst>
                                    <p:set>
                                      <p:cBhvr>
                                        <p:cTn id="106" dur="1" fill="hold">
                                          <p:stCondLst>
                                            <p:cond delay="0"/>
                                          </p:stCondLst>
                                        </p:cTn>
                                        <p:tgtEl>
                                          <p:spTgt spid="85"/>
                                        </p:tgtEl>
                                        <p:attrNameLst>
                                          <p:attrName>style.visibility</p:attrName>
                                        </p:attrNameLst>
                                      </p:cBhvr>
                                      <p:to>
                                        <p:strVal val="visible"/>
                                      </p:to>
                                    </p:set>
                                    <p:anim calcmode="lin" valueType="num">
                                      <p:cBhvr additive="base">
                                        <p:cTn id="107" dur="500" fill="hold"/>
                                        <p:tgtEl>
                                          <p:spTgt spid="85"/>
                                        </p:tgtEl>
                                        <p:attrNameLst>
                                          <p:attrName>ppt_x</p:attrName>
                                        </p:attrNameLst>
                                      </p:cBhvr>
                                      <p:tavLst>
                                        <p:tav tm="0">
                                          <p:val>
                                            <p:strVal val="#ppt_x"/>
                                          </p:val>
                                        </p:tav>
                                        <p:tav tm="100000">
                                          <p:val>
                                            <p:strVal val="#ppt_x"/>
                                          </p:val>
                                        </p:tav>
                                      </p:tavLst>
                                    </p:anim>
                                    <p:anim calcmode="lin" valueType="num">
                                      <p:cBhvr additive="base">
                                        <p:cTn id="108" dur="500" fill="hold"/>
                                        <p:tgtEl>
                                          <p:spTgt spid="8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2000"/>
                                  </p:stCondLst>
                                  <p:childTnLst>
                                    <p:set>
                                      <p:cBhvr>
                                        <p:cTn id="110" dur="1" fill="hold">
                                          <p:stCondLst>
                                            <p:cond delay="0"/>
                                          </p:stCondLst>
                                        </p:cTn>
                                        <p:tgtEl>
                                          <p:spTgt spid="86"/>
                                        </p:tgtEl>
                                        <p:attrNameLst>
                                          <p:attrName>style.visibility</p:attrName>
                                        </p:attrNameLst>
                                      </p:cBhvr>
                                      <p:to>
                                        <p:strVal val="visible"/>
                                      </p:to>
                                    </p:set>
                                    <p:anim calcmode="lin" valueType="num">
                                      <p:cBhvr additive="base">
                                        <p:cTn id="111" dur="500" fill="hold"/>
                                        <p:tgtEl>
                                          <p:spTgt spid="86"/>
                                        </p:tgtEl>
                                        <p:attrNameLst>
                                          <p:attrName>ppt_x</p:attrName>
                                        </p:attrNameLst>
                                      </p:cBhvr>
                                      <p:tavLst>
                                        <p:tav tm="0">
                                          <p:val>
                                            <p:strVal val="#ppt_x"/>
                                          </p:val>
                                        </p:tav>
                                        <p:tav tm="100000">
                                          <p:val>
                                            <p:strVal val="#ppt_x"/>
                                          </p:val>
                                        </p:tav>
                                      </p:tavLst>
                                    </p:anim>
                                    <p:anim calcmode="lin" valueType="num">
                                      <p:cBhvr additive="base">
                                        <p:cTn id="112" dur="500" fill="hold"/>
                                        <p:tgtEl>
                                          <p:spTgt spid="8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2000"/>
                                  </p:stCondLst>
                                  <p:childTnLst>
                                    <p:set>
                                      <p:cBhvr>
                                        <p:cTn id="114" dur="1" fill="hold">
                                          <p:stCondLst>
                                            <p:cond delay="0"/>
                                          </p:stCondLst>
                                        </p:cTn>
                                        <p:tgtEl>
                                          <p:spTgt spid="87"/>
                                        </p:tgtEl>
                                        <p:attrNameLst>
                                          <p:attrName>style.visibility</p:attrName>
                                        </p:attrNameLst>
                                      </p:cBhvr>
                                      <p:to>
                                        <p:strVal val="visible"/>
                                      </p:to>
                                    </p:set>
                                    <p:anim calcmode="lin" valueType="num">
                                      <p:cBhvr additive="base">
                                        <p:cTn id="115" dur="500" fill="hold"/>
                                        <p:tgtEl>
                                          <p:spTgt spid="87"/>
                                        </p:tgtEl>
                                        <p:attrNameLst>
                                          <p:attrName>ppt_x</p:attrName>
                                        </p:attrNameLst>
                                      </p:cBhvr>
                                      <p:tavLst>
                                        <p:tav tm="0">
                                          <p:val>
                                            <p:strVal val="#ppt_x"/>
                                          </p:val>
                                        </p:tav>
                                        <p:tav tm="100000">
                                          <p:val>
                                            <p:strVal val="#ppt_x"/>
                                          </p:val>
                                        </p:tav>
                                      </p:tavLst>
                                    </p:anim>
                                    <p:anim calcmode="lin" valueType="num">
                                      <p:cBhvr additive="base">
                                        <p:cTn id="116" dur="500" fill="hold"/>
                                        <p:tgtEl>
                                          <p:spTgt spid="8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2000"/>
                                  </p:stCondLst>
                                  <p:childTnLst>
                                    <p:set>
                                      <p:cBhvr>
                                        <p:cTn id="118" dur="1" fill="hold">
                                          <p:stCondLst>
                                            <p:cond delay="0"/>
                                          </p:stCondLst>
                                        </p:cTn>
                                        <p:tgtEl>
                                          <p:spTgt spid="88"/>
                                        </p:tgtEl>
                                        <p:attrNameLst>
                                          <p:attrName>style.visibility</p:attrName>
                                        </p:attrNameLst>
                                      </p:cBhvr>
                                      <p:to>
                                        <p:strVal val="visible"/>
                                      </p:to>
                                    </p:set>
                                    <p:anim calcmode="lin" valueType="num">
                                      <p:cBhvr additive="base">
                                        <p:cTn id="119" dur="500" fill="hold"/>
                                        <p:tgtEl>
                                          <p:spTgt spid="88"/>
                                        </p:tgtEl>
                                        <p:attrNameLst>
                                          <p:attrName>ppt_x</p:attrName>
                                        </p:attrNameLst>
                                      </p:cBhvr>
                                      <p:tavLst>
                                        <p:tav tm="0">
                                          <p:val>
                                            <p:strVal val="#ppt_x"/>
                                          </p:val>
                                        </p:tav>
                                        <p:tav tm="100000">
                                          <p:val>
                                            <p:strVal val="#ppt_x"/>
                                          </p:val>
                                        </p:tav>
                                      </p:tavLst>
                                    </p:anim>
                                    <p:anim calcmode="lin" valueType="num">
                                      <p:cBhvr additive="base">
                                        <p:cTn id="120" dur="500" fill="hold"/>
                                        <p:tgtEl>
                                          <p:spTgt spid="88"/>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2000"/>
                                  </p:stCondLst>
                                  <p:childTnLst>
                                    <p:set>
                                      <p:cBhvr>
                                        <p:cTn id="122" dur="1" fill="hold">
                                          <p:stCondLst>
                                            <p:cond delay="0"/>
                                          </p:stCondLst>
                                        </p:cTn>
                                        <p:tgtEl>
                                          <p:spTgt spid="89"/>
                                        </p:tgtEl>
                                        <p:attrNameLst>
                                          <p:attrName>style.visibility</p:attrName>
                                        </p:attrNameLst>
                                      </p:cBhvr>
                                      <p:to>
                                        <p:strVal val="visible"/>
                                      </p:to>
                                    </p:set>
                                    <p:anim calcmode="lin" valueType="num">
                                      <p:cBhvr additive="base">
                                        <p:cTn id="123" dur="500" fill="hold"/>
                                        <p:tgtEl>
                                          <p:spTgt spid="89"/>
                                        </p:tgtEl>
                                        <p:attrNameLst>
                                          <p:attrName>ppt_x</p:attrName>
                                        </p:attrNameLst>
                                      </p:cBhvr>
                                      <p:tavLst>
                                        <p:tav tm="0">
                                          <p:val>
                                            <p:strVal val="#ppt_x"/>
                                          </p:val>
                                        </p:tav>
                                        <p:tav tm="100000">
                                          <p:val>
                                            <p:strVal val="#ppt_x"/>
                                          </p:val>
                                        </p:tav>
                                      </p:tavLst>
                                    </p:anim>
                                    <p:anim calcmode="lin" valueType="num">
                                      <p:cBhvr additive="base">
                                        <p:cTn id="124" dur="500" fill="hold"/>
                                        <p:tgtEl>
                                          <p:spTgt spid="89"/>
                                        </p:tgtEl>
                                        <p:attrNameLst>
                                          <p:attrName>ppt_y</p:attrName>
                                        </p:attrNameLst>
                                      </p:cBhvr>
                                      <p:tavLst>
                                        <p:tav tm="0">
                                          <p:val>
                                            <p:strVal val="1+#ppt_h/2"/>
                                          </p:val>
                                        </p:tav>
                                        <p:tav tm="100000">
                                          <p:val>
                                            <p:strVal val="#ppt_y"/>
                                          </p:val>
                                        </p:tav>
                                      </p:tavLst>
                                    </p:anim>
                                  </p:childTnLst>
                                </p:cTn>
                              </p:par>
                            </p:childTnLst>
                          </p:cTn>
                        </p:par>
                        <p:par>
                          <p:cTn id="125" fill="hold">
                            <p:stCondLst>
                              <p:cond delay="2500"/>
                            </p:stCondLst>
                            <p:childTnLst>
                              <p:par>
                                <p:cTn id="126" presetID="53" presetClass="entr" presetSubtype="16" fill="hold" grpId="0" nodeType="afterEffect">
                                  <p:stCondLst>
                                    <p:cond delay="0"/>
                                  </p:stCondLst>
                                  <p:childTnLst>
                                    <p:set>
                                      <p:cBhvr>
                                        <p:cTn id="127" dur="1" fill="hold">
                                          <p:stCondLst>
                                            <p:cond delay="0"/>
                                          </p:stCondLst>
                                        </p:cTn>
                                        <p:tgtEl>
                                          <p:spTgt spid="98"/>
                                        </p:tgtEl>
                                        <p:attrNameLst>
                                          <p:attrName>style.visibility</p:attrName>
                                        </p:attrNameLst>
                                      </p:cBhvr>
                                      <p:to>
                                        <p:strVal val="visible"/>
                                      </p:to>
                                    </p:set>
                                    <p:anim calcmode="lin" valueType="num">
                                      <p:cBhvr>
                                        <p:cTn id="128" dur="500" fill="hold"/>
                                        <p:tgtEl>
                                          <p:spTgt spid="98"/>
                                        </p:tgtEl>
                                        <p:attrNameLst>
                                          <p:attrName>ppt_w</p:attrName>
                                        </p:attrNameLst>
                                      </p:cBhvr>
                                      <p:tavLst>
                                        <p:tav tm="0">
                                          <p:val>
                                            <p:fltVal val="0"/>
                                          </p:val>
                                        </p:tav>
                                        <p:tav tm="100000">
                                          <p:val>
                                            <p:strVal val="#ppt_w"/>
                                          </p:val>
                                        </p:tav>
                                      </p:tavLst>
                                    </p:anim>
                                    <p:anim calcmode="lin" valueType="num">
                                      <p:cBhvr>
                                        <p:cTn id="129" dur="500" fill="hold"/>
                                        <p:tgtEl>
                                          <p:spTgt spid="98"/>
                                        </p:tgtEl>
                                        <p:attrNameLst>
                                          <p:attrName>ppt_h</p:attrName>
                                        </p:attrNameLst>
                                      </p:cBhvr>
                                      <p:tavLst>
                                        <p:tav tm="0">
                                          <p:val>
                                            <p:fltVal val="0"/>
                                          </p:val>
                                        </p:tav>
                                        <p:tav tm="100000">
                                          <p:val>
                                            <p:strVal val="#ppt_h"/>
                                          </p:val>
                                        </p:tav>
                                      </p:tavLst>
                                    </p:anim>
                                    <p:animEffect transition="in" filter="fade">
                                      <p:cBhvr>
                                        <p:cTn id="130" dur="500"/>
                                        <p:tgtEl>
                                          <p:spTgt spid="98"/>
                                        </p:tgtEl>
                                      </p:cBhvr>
                                    </p:animEffect>
                                  </p:childTnLst>
                                </p:cTn>
                              </p:par>
                            </p:childTnLst>
                          </p:cTn>
                        </p:par>
                        <p:par>
                          <p:cTn id="131" fill="hold">
                            <p:stCondLst>
                              <p:cond delay="3000"/>
                            </p:stCondLst>
                            <p:childTnLst>
                              <p:par>
                                <p:cTn id="132" presetID="53" presetClass="entr" presetSubtype="16" fill="hold" grpId="0" nodeType="afterEffect">
                                  <p:stCondLst>
                                    <p:cond delay="0"/>
                                  </p:stCondLst>
                                  <p:childTnLst>
                                    <p:set>
                                      <p:cBhvr>
                                        <p:cTn id="133" dur="1" fill="hold">
                                          <p:stCondLst>
                                            <p:cond delay="0"/>
                                          </p:stCondLst>
                                        </p:cTn>
                                        <p:tgtEl>
                                          <p:spTgt spid="99"/>
                                        </p:tgtEl>
                                        <p:attrNameLst>
                                          <p:attrName>style.visibility</p:attrName>
                                        </p:attrNameLst>
                                      </p:cBhvr>
                                      <p:to>
                                        <p:strVal val="visible"/>
                                      </p:to>
                                    </p:set>
                                    <p:anim calcmode="lin" valueType="num">
                                      <p:cBhvr>
                                        <p:cTn id="134" dur="500" fill="hold"/>
                                        <p:tgtEl>
                                          <p:spTgt spid="99"/>
                                        </p:tgtEl>
                                        <p:attrNameLst>
                                          <p:attrName>ppt_w</p:attrName>
                                        </p:attrNameLst>
                                      </p:cBhvr>
                                      <p:tavLst>
                                        <p:tav tm="0">
                                          <p:val>
                                            <p:fltVal val="0"/>
                                          </p:val>
                                        </p:tav>
                                        <p:tav tm="100000">
                                          <p:val>
                                            <p:strVal val="#ppt_w"/>
                                          </p:val>
                                        </p:tav>
                                      </p:tavLst>
                                    </p:anim>
                                    <p:anim calcmode="lin" valueType="num">
                                      <p:cBhvr>
                                        <p:cTn id="135" dur="500" fill="hold"/>
                                        <p:tgtEl>
                                          <p:spTgt spid="99"/>
                                        </p:tgtEl>
                                        <p:attrNameLst>
                                          <p:attrName>ppt_h</p:attrName>
                                        </p:attrNameLst>
                                      </p:cBhvr>
                                      <p:tavLst>
                                        <p:tav tm="0">
                                          <p:val>
                                            <p:fltVal val="0"/>
                                          </p:val>
                                        </p:tav>
                                        <p:tav tm="100000">
                                          <p:val>
                                            <p:strVal val="#ppt_h"/>
                                          </p:val>
                                        </p:tav>
                                      </p:tavLst>
                                    </p:anim>
                                    <p:animEffect transition="in" filter="fade">
                                      <p:cBhvr>
                                        <p:cTn id="136" dur="500"/>
                                        <p:tgtEl>
                                          <p:spTgt spid="99"/>
                                        </p:tgtEl>
                                      </p:cBhvr>
                                    </p:animEffect>
                                  </p:childTnLst>
                                </p:cTn>
                              </p:par>
                            </p:childTnLst>
                          </p:cTn>
                        </p:par>
                        <p:par>
                          <p:cTn id="137" fill="hold">
                            <p:stCondLst>
                              <p:cond delay="3500"/>
                            </p:stCondLst>
                            <p:childTnLst>
                              <p:par>
                                <p:cTn id="138" presetID="42" presetClass="entr" presetSubtype="0" fill="hold" grpId="0" nodeType="afterEffect">
                                  <p:stCondLst>
                                    <p:cond delay="0"/>
                                  </p:stCondLst>
                                  <p:childTnLst>
                                    <p:set>
                                      <p:cBhvr>
                                        <p:cTn id="139" dur="1" fill="hold">
                                          <p:stCondLst>
                                            <p:cond delay="0"/>
                                          </p:stCondLst>
                                        </p:cTn>
                                        <p:tgtEl>
                                          <p:spTgt spid="97"/>
                                        </p:tgtEl>
                                        <p:attrNameLst>
                                          <p:attrName>style.visibility</p:attrName>
                                        </p:attrNameLst>
                                      </p:cBhvr>
                                      <p:to>
                                        <p:strVal val="visible"/>
                                      </p:to>
                                    </p:set>
                                    <p:animEffect transition="in" filter="fade">
                                      <p:cBhvr>
                                        <p:cTn id="140" dur="1000"/>
                                        <p:tgtEl>
                                          <p:spTgt spid="97"/>
                                        </p:tgtEl>
                                      </p:cBhvr>
                                    </p:animEffect>
                                    <p:anim calcmode="lin" valueType="num">
                                      <p:cBhvr>
                                        <p:cTn id="141" dur="1000" fill="hold"/>
                                        <p:tgtEl>
                                          <p:spTgt spid="97"/>
                                        </p:tgtEl>
                                        <p:attrNameLst>
                                          <p:attrName>ppt_x</p:attrName>
                                        </p:attrNameLst>
                                      </p:cBhvr>
                                      <p:tavLst>
                                        <p:tav tm="0">
                                          <p:val>
                                            <p:strVal val="#ppt_x"/>
                                          </p:val>
                                        </p:tav>
                                        <p:tav tm="100000">
                                          <p:val>
                                            <p:strVal val="#ppt_x"/>
                                          </p:val>
                                        </p:tav>
                                      </p:tavLst>
                                    </p:anim>
                                    <p:anim calcmode="lin" valueType="num">
                                      <p:cBhvr>
                                        <p:cTn id="142"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animBg="1"/>
      <p:bldP spid="99" grpId="0" animBg="1"/>
    </p:bldLst>
  </p:timing>
</p:sld>
</file>

<file path=ppt/theme/theme1.xml><?xml version="1.0" encoding="utf-8"?>
<a:theme xmlns:a="http://schemas.openxmlformats.org/drawingml/2006/main" name="Office 主题">
  <a:themeElements>
    <a:clrScheme name="自定义 3">
      <a:dk1>
        <a:sysClr val="windowText" lastClr="000000"/>
      </a:dk1>
      <a:lt1>
        <a:sysClr val="window" lastClr="FFFFFF"/>
      </a:lt1>
      <a:dk2>
        <a:srgbClr val="1F497D"/>
      </a:dk2>
      <a:lt2>
        <a:srgbClr val="EEECE1"/>
      </a:lt2>
      <a:accent1>
        <a:srgbClr val="DF002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TotalTime>
  <Words>1076</Words>
  <Application>Microsoft Office PowerPoint</Application>
  <PresentationFormat>全屏显示(16:9)</PresentationFormat>
  <Paragraphs>179</Paragraphs>
  <Slides>15</Slides>
  <Notes>13</Notes>
  <HiddenSlides>0</HiddenSlides>
  <MMClips>2</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15</vt:i4>
      </vt:variant>
    </vt:vector>
  </HeadingPairs>
  <TitlesOfParts>
    <vt:vector size="29" baseType="lpstr">
      <vt:lpstr>Arial</vt:lpstr>
      <vt:lpstr>华文行楷</vt:lpstr>
      <vt:lpstr>Impact MT Std</vt:lpstr>
      <vt:lpstr>Calibri Light</vt:lpstr>
      <vt:lpstr>宋体</vt:lpstr>
      <vt:lpstr>Open Sans</vt:lpstr>
      <vt:lpstr>Calibri</vt:lpstr>
      <vt:lpstr>Arial Unicode MS</vt:lpstr>
      <vt:lpstr>胡晓波男人帮简体</vt:lpstr>
      <vt:lpstr>微软雅黑</vt:lpstr>
      <vt:lpstr>Verdana</vt:lpstr>
      <vt:lpstr>Impact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39</cp:revision>
  <dcterms:modified xsi:type="dcterms:W3CDTF">2016-11-07T15:06:51Z</dcterms:modified>
  <cp:category>锐旗设计；https://9ppt.taobao.com</cp:category>
</cp:coreProperties>
</file>